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4" r:id="rId4"/>
    <p:sldId id="275" r:id="rId5"/>
    <p:sldId id="276" r:id="rId6"/>
    <p:sldId id="273" r:id="rId7"/>
    <p:sldId id="278" r:id="rId8"/>
    <p:sldId id="279" r:id="rId9"/>
    <p:sldId id="280" r:id="rId10"/>
    <p:sldId id="281" r:id="rId11"/>
    <p:sldId id="284" r:id="rId12"/>
    <p:sldId id="285" r:id="rId13"/>
    <p:sldId id="286" r:id="rId14"/>
    <p:sldId id="287" r:id="rId15"/>
    <p:sldId id="288" r:id="rId16"/>
    <p:sldId id="282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Spartan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BUyFNT3k1SCjI8vVynwbQKgvW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74DEBF-8580-410C-8D37-95AD83B6D538}" v="54" dt="2021-12-02T12:20:12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60"/>
  </p:normalViewPr>
  <p:slideViewPr>
    <p:cSldViewPr snapToGrid="0">
      <p:cViewPr varScale="1">
        <p:scale>
          <a:sx n="70" d="100"/>
          <a:sy n="70" d="100"/>
        </p:scale>
        <p:origin x="882" y="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man" userId="6b058f71c73dccbb" providerId="LiveId" clId="{E374DEBF-8580-410C-8D37-95AD83B6D538}"/>
    <pc:docChg chg="undo custSel addSld delSld modSld sldOrd">
      <pc:chgData name="Hilman" userId="6b058f71c73dccbb" providerId="LiveId" clId="{E374DEBF-8580-410C-8D37-95AD83B6D538}" dt="2021-12-02T13:11:23.870" v="910" actId="1036"/>
      <pc:docMkLst>
        <pc:docMk/>
      </pc:docMkLst>
      <pc:sldChg chg="modSp mod">
        <pc:chgData name="Hilman" userId="6b058f71c73dccbb" providerId="LiveId" clId="{E374DEBF-8580-410C-8D37-95AD83B6D538}" dt="2021-12-02T12:19:30.357" v="862" actId="1076"/>
        <pc:sldMkLst>
          <pc:docMk/>
          <pc:sldMk cId="0" sldId="256"/>
        </pc:sldMkLst>
        <pc:spChg chg="mod">
          <ac:chgData name="Hilman" userId="6b058f71c73dccbb" providerId="LiveId" clId="{E374DEBF-8580-410C-8D37-95AD83B6D538}" dt="2021-12-02T12:19:30.357" v="862" actId="1076"/>
          <ac:spMkLst>
            <pc:docMk/>
            <pc:sldMk cId="0" sldId="256"/>
            <ac:spMk id="90" creationId="{00000000-0000-0000-0000-000000000000}"/>
          </ac:spMkLst>
        </pc:spChg>
      </pc:sldChg>
      <pc:sldChg chg="addSp delSp modSp mod">
        <pc:chgData name="Hilman" userId="6b058f71c73dccbb" providerId="LiveId" clId="{E374DEBF-8580-410C-8D37-95AD83B6D538}" dt="2021-12-01T15:29:37.116" v="180" actId="22"/>
        <pc:sldMkLst>
          <pc:docMk/>
          <pc:sldMk cId="0" sldId="257"/>
        </pc:sldMkLst>
        <pc:spChg chg="add del">
          <ac:chgData name="Hilman" userId="6b058f71c73dccbb" providerId="LiveId" clId="{E374DEBF-8580-410C-8D37-95AD83B6D538}" dt="2021-12-01T15:29:37.116" v="180" actId="22"/>
          <ac:spMkLst>
            <pc:docMk/>
            <pc:sldMk cId="0" sldId="257"/>
            <ac:spMk id="10" creationId="{2ADA12A1-E682-423A-BCEA-CA9ED7AE83BB}"/>
          </ac:spMkLst>
        </pc:spChg>
        <pc:spChg chg="del">
          <ac:chgData name="Hilman" userId="6b058f71c73dccbb" providerId="LiveId" clId="{E374DEBF-8580-410C-8D37-95AD83B6D538}" dt="2021-12-01T15:13:32.157" v="1" actId="478"/>
          <ac:spMkLst>
            <pc:docMk/>
            <pc:sldMk cId="0" sldId="257"/>
            <ac:spMk id="95" creationId="{00000000-0000-0000-0000-000000000000}"/>
          </ac:spMkLst>
        </pc:spChg>
        <pc:spChg chg="del">
          <ac:chgData name="Hilman" userId="6b058f71c73dccbb" providerId="LiveId" clId="{E374DEBF-8580-410C-8D37-95AD83B6D538}" dt="2021-12-01T15:13:32.157" v="1" actId="478"/>
          <ac:spMkLst>
            <pc:docMk/>
            <pc:sldMk cId="0" sldId="257"/>
            <ac:spMk id="97" creationId="{00000000-0000-0000-0000-000000000000}"/>
          </ac:spMkLst>
        </pc:spChg>
        <pc:picChg chg="add mod">
          <ac:chgData name="Hilman" userId="6b058f71c73dccbb" providerId="LiveId" clId="{E374DEBF-8580-410C-8D37-95AD83B6D538}" dt="2021-12-01T15:13:55.727" v="11" actId="1076"/>
          <ac:picMkLst>
            <pc:docMk/>
            <pc:sldMk cId="0" sldId="257"/>
            <ac:picMk id="3" creationId="{08AE40F3-75B6-4919-B403-6D17640D112B}"/>
          </ac:picMkLst>
        </pc:picChg>
        <pc:picChg chg="del mod">
          <ac:chgData name="Hilman" userId="6b058f71c73dccbb" providerId="LiveId" clId="{E374DEBF-8580-410C-8D37-95AD83B6D538}" dt="2021-12-01T15:13:43.321" v="6" actId="478"/>
          <ac:picMkLst>
            <pc:docMk/>
            <pc:sldMk cId="0" sldId="257"/>
            <ac:picMk id="96" creationId="{00000000-0000-0000-0000-000000000000}"/>
          </ac:picMkLst>
        </pc:picChg>
        <pc:picChg chg="del">
          <ac:chgData name="Hilman" userId="6b058f71c73dccbb" providerId="LiveId" clId="{E374DEBF-8580-410C-8D37-95AD83B6D538}" dt="2021-12-01T15:13:34.012" v="2" actId="478"/>
          <ac:picMkLst>
            <pc:docMk/>
            <pc:sldMk cId="0" sldId="257"/>
            <ac:picMk id="99" creationId="{00000000-0000-0000-0000-000000000000}"/>
          </ac:picMkLst>
        </pc:picChg>
      </pc:sldChg>
      <pc:sldChg chg="modSp mod">
        <pc:chgData name="Hilman" userId="6b058f71c73dccbb" providerId="LiveId" clId="{E374DEBF-8580-410C-8D37-95AD83B6D538}" dt="2021-12-01T16:28:57.794" v="831"/>
        <pc:sldMkLst>
          <pc:docMk/>
          <pc:sldMk cId="0" sldId="258"/>
        </pc:sldMkLst>
        <pc:spChg chg="mod">
          <ac:chgData name="Hilman" userId="6b058f71c73dccbb" providerId="LiveId" clId="{E374DEBF-8580-410C-8D37-95AD83B6D538}" dt="2021-12-01T16:28:57.794" v="831"/>
          <ac:spMkLst>
            <pc:docMk/>
            <pc:sldMk cId="0" sldId="258"/>
            <ac:spMk id="106" creationId="{00000000-0000-0000-0000-000000000000}"/>
          </ac:spMkLst>
        </pc:spChg>
      </pc:sldChg>
      <pc:sldChg chg="modSp mod">
        <pc:chgData name="Hilman" userId="6b058f71c73dccbb" providerId="LiveId" clId="{E374DEBF-8580-410C-8D37-95AD83B6D538}" dt="2021-12-02T13:11:23.870" v="910" actId="1036"/>
        <pc:sldMkLst>
          <pc:docMk/>
          <pc:sldMk cId="0" sldId="263"/>
        </pc:sldMkLst>
        <pc:spChg chg="mod">
          <ac:chgData name="Hilman" userId="6b058f71c73dccbb" providerId="LiveId" clId="{E374DEBF-8580-410C-8D37-95AD83B6D538}" dt="2021-12-02T13:11:23.870" v="910" actId="1036"/>
          <ac:spMkLst>
            <pc:docMk/>
            <pc:sldMk cId="0" sldId="263"/>
            <ac:spMk id="181" creationId="{00000000-0000-0000-0000-000000000000}"/>
          </ac:spMkLst>
        </pc:spChg>
      </pc:sldChg>
      <pc:sldChg chg="modSp mod">
        <pc:chgData name="Hilman" userId="6b058f71c73dccbb" providerId="LiveId" clId="{E374DEBF-8580-410C-8D37-95AD83B6D538}" dt="2021-12-02T11:24:15.773" v="833" actId="14100"/>
        <pc:sldMkLst>
          <pc:docMk/>
          <pc:sldMk cId="0" sldId="271"/>
        </pc:sldMkLst>
        <pc:spChg chg="mod">
          <ac:chgData name="Hilman" userId="6b058f71c73dccbb" providerId="LiveId" clId="{E374DEBF-8580-410C-8D37-95AD83B6D538}" dt="2021-12-02T11:24:15.773" v="833" actId="14100"/>
          <ac:spMkLst>
            <pc:docMk/>
            <pc:sldMk cId="0" sldId="271"/>
            <ac:spMk id="309" creationId="{00000000-0000-0000-0000-000000000000}"/>
          </ac:spMkLst>
        </pc:spChg>
      </pc:sldChg>
      <pc:sldChg chg="modSp mod">
        <pc:chgData name="Hilman" userId="6b058f71c73dccbb" providerId="LiveId" clId="{E374DEBF-8580-410C-8D37-95AD83B6D538}" dt="2021-12-02T11:27:13.902" v="835" actId="1076"/>
        <pc:sldMkLst>
          <pc:docMk/>
          <pc:sldMk cId="0" sldId="272"/>
        </pc:sldMkLst>
        <pc:spChg chg="mod">
          <ac:chgData name="Hilman" userId="6b058f71c73dccbb" providerId="LiveId" clId="{E374DEBF-8580-410C-8D37-95AD83B6D538}" dt="2021-12-02T11:27:13.902" v="835" actId="1076"/>
          <ac:spMkLst>
            <pc:docMk/>
            <pc:sldMk cId="0" sldId="272"/>
            <ac:spMk id="330" creationId="{00000000-0000-0000-0000-000000000000}"/>
          </ac:spMkLst>
        </pc:spChg>
      </pc:sldChg>
      <pc:sldChg chg="delSp modSp add mod">
        <pc:chgData name="Hilman" userId="6b058f71c73dccbb" providerId="LiveId" clId="{E374DEBF-8580-410C-8D37-95AD83B6D538}" dt="2021-12-01T15:49:34.594" v="411" actId="1076"/>
        <pc:sldMkLst>
          <pc:docMk/>
          <pc:sldMk cId="112979785" sldId="273"/>
        </pc:sldMkLst>
        <pc:spChg chg="mod">
          <ac:chgData name="Hilman" userId="6b058f71c73dccbb" providerId="LiveId" clId="{E374DEBF-8580-410C-8D37-95AD83B6D538}" dt="2021-12-01T15:49:34.594" v="411" actId="1076"/>
          <ac:spMkLst>
            <pc:docMk/>
            <pc:sldMk cId="112979785" sldId="273"/>
            <ac:spMk id="95" creationId="{00000000-0000-0000-0000-000000000000}"/>
          </ac:spMkLst>
        </pc:spChg>
        <pc:spChg chg="del">
          <ac:chgData name="Hilman" userId="6b058f71c73dccbb" providerId="LiveId" clId="{E374DEBF-8580-410C-8D37-95AD83B6D538}" dt="2021-12-01T15:40:17.070" v="268" actId="478"/>
          <ac:spMkLst>
            <pc:docMk/>
            <pc:sldMk cId="112979785" sldId="273"/>
            <ac:spMk id="97" creationId="{00000000-0000-0000-0000-000000000000}"/>
          </ac:spMkLst>
        </pc:spChg>
        <pc:picChg chg="del">
          <ac:chgData name="Hilman" userId="6b058f71c73dccbb" providerId="LiveId" clId="{E374DEBF-8580-410C-8D37-95AD83B6D538}" dt="2021-12-01T15:40:18.712" v="270" actId="478"/>
          <ac:picMkLst>
            <pc:docMk/>
            <pc:sldMk cId="112979785" sldId="273"/>
            <ac:picMk id="96" creationId="{00000000-0000-0000-0000-000000000000}"/>
          </ac:picMkLst>
        </pc:picChg>
        <pc:picChg chg="del">
          <ac:chgData name="Hilman" userId="6b058f71c73dccbb" providerId="LiveId" clId="{E374DEBF-8580-410C-8D37-95AD83B6D538}" dt="2021-12-01T15:40:18.138" v="269" actId="478"/>
          <ac:picMkLst>
            <pc:docMk/>
            <pc:sldMk cId="112979785" sldId="273"/>
            <ac:picMk id="99" creationId="{00000000-0000-0000-0000-000000000000}"/>
          </ac:picMkLst>
        </pc:picChg>
      </pc:sldChg>
      <pc:sldChg chg="addSp delSp modSp add mod">
        <pc:chgData name="Hilman" userId="6b058f71c73dccbb" providerId="LiveId" clId="{E374DEBF-8580-410C-8D37-95AD83B6D538}" dt="2021-12-01T15:27:19.130" v="178" actId="478"/>
        <pc:sldMkLst>
          <pc:docMk/>
          <pc:sldMk cId="84800029" sldId="274"/>
        </pc:sldMkLst>
        <pc:spChg chg="add mod">
          <ac:chgData name="Hilman" userId="6b058f71c73dccbb" providerId="LiveId" clId="{E374DEBF-8580-410C-8D37-95AD83B6D538}" dt="2021-12-01T15:22:22.849" v="31" actId="1076"/>
          <ac:spMkLst>
            <pc:docMk/>
            <pc:sldMk cId="84800029" sldId="274"/>
            <ac:spMk id="6" creationId="{282606B4-32CC-4153-87D3-DF0B08063987}"/>
          </ac:spMkLst>
        </pc:spChg>
        <pc:spChg chg="add mod">
          <ac:chgData name="Hilman" userId="6b058f71c73dccbb" providerId="LiveId" clId="{E374DEBF-8580-410C-8D37-95AD83B6D538}" dt="2021-12-01T15:25:00.410" v="157" actId="20577"/>
          <ac:spMkLst>
            <pc:docMk/>
            <pc:sldMk cId="84800029" sldId="274"/>
            <ac:spMk id="7" creationId="{A9F60D0B-1097-4F31-B10D-F075B6A72159}"/>
          </ac:spMkLst>
        </pc:spChg>
        <pc:spChg chg="add del mod">
          <ac:chgData name="Hilman" userId="6b058f71c73dccbb" providerId="LiveId" clId="{E374DEBF-8580-410C-8D37-95AD83B6D538}" dt="2021-12-01T15:27:19.130" v="178" actId="478"/>
          <ac:spMkLst>
            <pc:docMk/>
            <pc:sldMk cId="84800029" sldId="274"/>
            <ac:spMk id="9" creationId="{E6AA4359-FC3C-4A86-8DEF-363F12FA6D1C}"/>
          </ac:spMkLst>
        </pc:spChg>
        <pc:picChg chg="del">
          <ac:chgData name="Hilman" userId="6b058f71c73dccbb" providerId="LiveId" clId="{E374DEBF-8580-410C-8D37-95AD83B6D538}" dt="2021-12-01T15:21:51.185" v="13" actId="478"/>
          <ac:picMkLst>
            <pc:docMk/>
            <pc:sldMk cId="84800029" sldId="274"/>
            <ac:picMk id="3" creationId="{08AE40F3-75B6-4919-B403-6D17640D112B}"/>
          </ac:picMkLst>
        </pc:picChg>
        <pc:picChg chg="add del">
          <ac:chgData name="Hilman" userId="6b058f71c73dccbb" providerId="LiveId" clId="{E374DEBF-8580-410C-8D37-95AD83B6D538}" dt="2021-12-01T15:21:59.942" v="15" actId="22"/>
          <ac:picMkLst>
            <pc:docMk/>
            <pc:sldMk cId="84800029" sldId="274"/>
            <ac:picMk id="4" creationId="{DC108629-416D-4C1C-A526-DBEBCA7CA30B}"/>
          </ac:picMkLst>
        </pc:picChg>
        <pc:picChg chg="add mod">
          <ac:chgData name="Hilman" userId="6b058f71c73dccbb" providerId="LiveId" clId="{E374DEBF-8580-410C-8D37-95AD83B6D538}" dt="2021-12-01T15:24:10.735" v="130" actId="1076"/>
          <ac:picMkLst>
            <pc:docMk/>
            <pc:sldMk cId="84800029" sldId="274"/>
            <ac:picMk id="8" creationId="{AF8EFF1F-7006-4E35-BF01-969F9C99A9F2}"/>
          </ac:picMkLst>
        </pc:picChg>
        <pc:picChg chg="add del mod">
          <ac:chgData name="Hilman" userId="6b058f71c73dccbb" providerId="LiveId" clId="{E374DEBF-8580-410C-8D37-95AD83B6D538}" dt="2021-12-01T15:27:19.130" v="178" actId="478"/>
          <ac:picMkLst>
            <pc:docMk/>
            <pc:sldMk cId="84800029" sldId="274"/>
            <ac:picMk id="1026" creationId="{3DCC9FFD-DA83-43FA-91AF-E6F9F9FB5DCB}"/>
          </ac:picMkLst>
        </pc:picChg>
      </pc:sldChg>
      <pc:sldChg chg="add">
        <pc:chgData name="Hilman" userId="6b058f71c73dccbb" providerId="LiveId" clId="{E374DEBF-8580-410C-8D37-95AD83B6D538}" dt="2021-12-01T15:30:23.188" v="181"/>
        <pc:sldMkLst>
          <pc:docMk/>
          <pc:sldMk cId="0" sldId="275"/>
        </pc:sldMkLst>
      </pc:sldChg>
      <pc:sldChg chg="addSp delSp modSp add mod setBg modNotesTx">
        <pc:chgData name="Hilman" userId="6b058f71c73dccbb" providerId="LiveId" clId="{E374DEBF-8580-410C-8D37-95AD83B6D538}" dt="2021-12-01T15:47:49.668" v="351" actId="20577"/>
        <pc:sldMkLst>
          <pc:docMk/>
          <pc:sldMk cId="3794985347" sldId="276"/>
        </pc:sldMkLst>
        <pc:spChg chg="add mod">
          <ac:chgData name="Hilman" userId="6b058f71c73dccbb" providerId="LiveId" clId="{E374DEBF-8580-410C-8D37-95AD83B6D538}" dt="2021-12-01T15:37:01.684" v="231" actId="1076"/>
          <ac:spMkLst>
            <pc:docMk/>
            <pc:sldMk cId="3794985347" sldId="276"/>
            <ac:spMk id="9" creationId="{05447A4B-3FF3-4A53-AD49-7F5D56780319}"/>
          </ac:spMkLst>
        </pc:spChg>
        <pc:spChg chg="add del">
          <ac:chgData name="Hilman" userId="6b058f71c73dccbb" providerId="LiveId" clId="{E374DEBF-8580-410C-8D37-95AD83B6D538}" dt="2021-12-01T15:32:20.847" v="187" actId="26606"/>
          <ac:spMkLst>
            <pc:docMk/>
            <pc:sldMk cId="3794985347" sldId="276"/>
            <ac:spMk id="71" creationId="{42A4FC2C-047E-45A5-965D-8E1E3BF09BC6}"/>
          </ac:spMkLst>
        </pc:spChg>
        <pc:spChg chg="add del">
          <ac:chgData name="Hilman" userId="6b058f71c73dccbb" providerId="LiveId" clId="{E374DEBF-8580-410C-8D37-95AD83B6D538}" dt="2021-12-01T15:36:21.363" v="194" actId="26606"/>
          <ac:spMkLst>
            <pc:docMk/>
            <pc:sldMk cId="3794985347" sldId="276"/>
            <ac:spMk id="75" creationId="{42A4FC2C-047E-45A5-965D-8E1E3BF09BC6}"/>
          </ac:spMkLst>
        </pc:spChg>
        <pc:spChg chg="add del">
          <ac:chgData name="Hilman" userId="6b058f71c73dccbb" providerId="LiveId" clId="{E374DEBF-8580-410C-8D37-95AD83B6D538}" dt="2021-12-01T15:32:22.394" v="189" actId="26606"/>
          <ac:spMkLst>
            <pc:docMk/>
            <pc:sldMk cId="3794985347" sldId="276"/>
            <ac:spMk id="2052" creationId="{B670DBD5-770C-4383-9F54-5B86E86BD5BB}"/>
          </ac:spMkLst>
        </pc:spChg>
        <pc:spChg chg="add del">
          <ac:chgData name="Hilman" userId="6b058f71c73dccbb" providerId="LiveId" clId="{E374DEBF-8580-410C-8D37-95AD83B6D538}" dt="2021-12-01T15:36:21.364" v="195" actId="26606"/>
          <ac:spMkLst>
            <pc:docMk/>
            <pc:sldMk cId="3794985347" sldId="276"/>
            <ac:spMk id="2054" creationId="{42A4FC2C-047E-45A5-965D-8E1E3BF09BC6}"/>
          </ac:spMkLst>
        </pc:spChg>
        <pc:picChg chg="add mod">
          <ac:chgData name="Hilman" userId="6b058f71c73dccbb" providerId="LiveId" clId="{E374DEBF-8580-410C-8D37-95AD83B6D538}" dt="2021-12-01T15:36:59.776" v="230" actId="1076"/>
          <ac:picMkLst>
            <pc:docMk/>
            <pc:sldMk cId="3794985347" sldId="276"/>
            <ac:picMk id="2" creationId="{F1D38F38-068B-4285-B26C-7CEAF6E882F3}"/>
          </ac:picMkLst>
        </pc:picChg>
        <pc:picChg chg="del">
          <ac:chgData name="Hilman" userId="6b058f71c73dccbb" providerId="LiveId" clId="{E374DEBF-8580-410C-8D37-95AD83B6D538}" dt="2021-12-01T15:32:15.592" v="184" actId="478"/>
          <ac:picMkLst>
            <pc:docMk/>
            <pc:sldMk cId="3794985347" sldId="276"/>
            <ac:picMk id="95" creationId="{00000000-0000-0000-0000-000000000000}"/>
          </ac:picMkLst>
        </pc:picChg>
        <pc:picChg chg="add del mod">
          <ac:chgData name="Hilman" userId="6b058f71c73dccbb" providerId="LiveId" clId="{E374DEBF-8580-410C-8D37-95AD83B6D538}" dt="2021-12-01T15:36:16.970" v="191" actId="478"/>
          <ac:picMkLst>
            <pc:docMk/>
            <pc:sldMk cId="3794985347" sldId="276"/>
            <ac:picMk id="2050" creationId="{3C4EEA44-BC59-4B67-969A-D4B6F32CF1B3}"/>
          </ac:picMkLst>
        </pc:picChg>
      </pc:sldChg>
      <pc:sldChg chg="delSp modSp add del mod">
        <pc:chgData name="Hilman" userId="6b058f71c73dccbb" providerId="LiveId" clId="{E374DEBF-8580-410C-8D37-95AD83B6D538}" dt="2021-12-01T16:03:29.980" v="558" actId="47"/>
        <pc:sldMkLst>
          <pc:docMk/>
          <pc:sldMk cId="3603415932" sldId="277"/>
        </pc:sldMkLst>
        <pc:spChg chg="del mod">
          <ac:chgData name="Hilman" userId="6b058f71c73dccbb" providerId="LiveId" clId="{E374DEBF-8580-410C-8D37-95AD83B6D538}" dt="2021-12-01T16:00:31.007" v="517"/>
          <ac:spMkLst>
            <pc:docMk/>
            <pc:sldMk cId="3603415932" sldId="277"/>
            <ac:spMk id="95" creationId="{00000000-0000-0000-0000-000000000000}"/>
          </ac:spMkLst>
        </pc:spChg>
        <pc:spChg chg="mod">
          <ac:chgData name="Hilman" userId="6b058f71c73dccbb" providerId="LiveId" clId="{E374DEBF-8580-410C-8D37-95AD83B6D538}" dt="2021-12-01T16:03:12.509" v="557"/>
          <ac:spMkLst>
            <pc:docMk/>
            <pc:sldMk cId="3603415932" sldId="277"/>
            <ac:spMk id="97" creationId="{00000000-0000-0000-0000-000000000000}"/>
          </ac:spMkLst>
        </pc:spChg>
      </pc:sldChg>
      <pc:sldChg chg="delSp modSp add del mod">
        <pc:chgData name="Hilman" userId="6b058f71c73dccbb" providerId="LiveId" clId="{E374DEBF-8580-410C-8D37-95AD83B6D538}" dt="2021-12-01T15:40:08.882" v="266" actId="47"/>
        <pc:sldMkLst>
          <pc:docMk/>
          <pc:sldMk cId="3793920420" sldId="277"/>
        </pc:sldMkLst>
        <pc:spChg chg="del mod">
          <ac:chgData name="Hilman" userId="6b058f71c73dccbb" providerId="LiveId" clId="{E374DEBF-8580-410C-8D37-95AD83B6D538}" dt="2021-12-01T15:40:06.084" v="265"/>
          <ac:spMkLst>
            <pc:docMk/>
            <pc:sldMk cId="3793920420" sldId="277"/>
            <ac:spMk id="9" creationId="{05447A4B-3FF3-4A53-AD49-7F5D56780319}"/>
          </ac:spMkLst>
        </pc:spChg>
        <pc:picChg chg="del">
          <ac:chgData name="Hilman" userId="6b058f71c73dccbb" providerId="LiveId" clId="{E374DEBF-8580-410C-8D37-95AD83B6D538}" dt="2021-12-01T15:40:01.373" v="262" actId="478"/>
          <ac:picMkLst>
            <pc:docMk/>
            <pc:sldMk cId="3793920420" sldId="277"/>
            <ac:picMk id="2" creationId="{F1D38F38-068B-4285-B26C-7CEAF6E882F3}"/>
          </ac:picMkLst>
        </pc:picChg>
      </pc:sldChg>
      <pc:sldChg chg="modSp add mod">
        <pc:chgData name="Hilman" userId="6b058f71c73dccbb" providerId="LiveId" clId="{E374DEBF-8580-410C-8D37-95AD83B6D538}" dt="2021-12-01T15:42:35.890" v="307" actId="1076"/>
        <pc:sldMkLst>
          <pc:docMk/>
          <pc:sldMk cId="2369479652" sldId="278"/>
        </pc:sldMkLst>
        <pc:spChg chg="mod">
          <ac:chgData name="Hilman" userId="6b058f71c73dccbb" providerId="LiveId" clId="{E374DEBF-8580-410C-8D37-95AD83B6D538}" dt="2021-12-01T15:42:35.890" v="307" actId="1076"/>
          <ac:spMkLst>
            <pc:docMk/>
            <pc:sldMk cId="2369479652" sldId="278"/>
            <ac:spMk id="95" creationId="{00000000-0000-0000-0000-000000000000}"/>
          </ac:spMkLst>
        </pc:spChg>
      </pc:sldChg>
      <pc:sldChg chg="addSp delSp modSp add mod setBg setClrOvrMap">
        <pc:chgData name="Hilman" userId="6b058f71c73dccbb" providerId="LiveId" clId="{E374DEBF-8580-410C-8D37-95AD83B6D538}" dt="2021-12-01T15:47:19.124" v="327" actId="1440"/>
        <pc:sldMkLst>
          <pc:docMk/>
          <pc:sldMk cId="2808664323" sldId="279"/>
        </pc:sldMkLst>
        <pc:spChg chg="del">
          <ac:chgData name="Hilman" userId="6b058f71c73dccbb" providerId="LiveId" clId="{E374DEBF-8580-410C-8D37-95AD83B6D538}" dt="2021-12-01T15:46:22.198" v="309" actId="478"/>
          <ac:spMkLst>
            <pc:docMk/>
            <pc:sldMk cId="2808664323" sldId="279"/>
            <ac:spMk id="95" creationId="{00000000-0000-0000-0000-000000000000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03" creationId="{F3060C83-F051-4F0E-ABAD-AA0DFC48B218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05" creationId="{83C98ABE-055B-441F-B07E-44F97F083C39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07" creationId="{29FDB030-9B49-4CED-8CCD-4D99382388AC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09" creationId="{3783CA14-24A1-485C-8B30-D6A5D87987AD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11" creationId="{9A97C86A-04D6-40F7-AE84-31AB43E6A846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13" creationId="{FF9F2414-84E8-453E-B1F3-389FDE8192D9}"/>
          </ac:spMkLst>
        </pc:spChg>
        <pc:spChg chg="add del">
          <ac:chgData name="Hilman" userId="6b058f71c73dccbb" providerId="LiveId" clId="{E374DEBF-8580-410C-8D37-95AD83B6D538}" dt="2021-12-01T15:46:33.820" v="314" actId="26606"/>
          <ac:spMkLst>
            <pc:docMk/>
            <pc:sldMk cId="2808664323" sldId="279"/>
            <ac:spMk id="115" creationId="{3ECA69A1-7536-43AC-85EF-C7106179F5ED}"/>
          </ac:spMkLst>
        </pc:spChg>
        <pc:spChg chg="add del">
          <ac:chgData name="Hilman" userId="6b058f71c73dccbb" providerId="LiveId" clId="{E374DEBF-8580-410C-8D37-95AD83B6D538}" dt="2021-12-01T15:46:38.783" v="316" actId="26606"/>
          <ac:spMkLst>
            <pc:docMk/>
            <pc:sldMk cId="2808664323" sldId="279"/>
            <ac:spMk id="117" creationId="{86FF76B9-219D-4469-AF87-0236D29032F1}"/>
          </ac:spMkLst>
        </pc:spChg>
        <pc:spChg chg="add del">
          <ac:chgData name="Hilman" userId="6b058f71c73dccbb" providerId="LiveId" clId="{E374DEBF-8580-410C-8D37-95AD83B6D538}" dt="2021-12-01T15:46:38.783" v="316" actId="26606"/>
          <ac:spMkLst>
            <pc:docMk/>
            <pc:sldMk cId="2808664323" sldId="279"/>
            <ac:spMk id="120" creationId="{2E80C965-DB6D-4F81-9E9E-B027384D0BD6}"/>
          </ac:spMkLst>
        </pc:spChg>
        <pc:spChg chg="add del">
          <ac:chgData name="Hilman" userId="6b058f71c73dccbb" providerId="LiveId" clId="{E374DEBF-8580-410C-8D37-95AD83B6D538}" dt="2021-12-01T15:46:38.783" v="316" actId="26606"/>
          <ac:spMkLst>
            <pc:docMk/>
            <pc:sldMk cId="2808664323" sldId="279"/>
            <ac:spMk id="121" creationId="{633C5E46-DAC5-4661-9C87-22B08E2A512F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3" creationId="{F3060C83-F051-4F0E-ABAD-AA0DFC48B218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4" creationId="{83C98ABE-055B-441F-B07E-44F97F083C39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5" creationId="{29FDB030-9B49-4CED-8CCD-4D99382388AC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6" creationId="{3783CA14-24A1-485C-8B30-D6A5D87987AD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7" creationId="{9A97C86A-04D6-40F7-AE84-31AB43E6A846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8" creationId="{FF9F2414-84E8-453E-B1F3-389FDE8192D9}"/>
          </ac:spMkLst>
        </pc:spChg>
        <pc:spChg chg="add del">
          <ac:chgData name="Hilman" userId="6b058f71c73dccbb" providerId="LiveId" clId="{E374DEBF-8580-410C-8D37-95AD83B6D538}" dt="2021-12-01T15:46:42.028" v="322" actId="26606"/>
          <ac:spMkLst>
            <pc:docMk/>
            <pc:sldMk cId="2808664323" sldId="279"/>
            <ac:spMk id="129" creationId="{3ECA69A1-7536-43AC-85EF-C7106179F5ED}"/>
          </ac:spMkLst>
        </pc:spChg>
        <pc:grpChg chg="add del">
          <ac:chgData name="Hilman" userId="6b058f71c73dccbb" providerId="LiveId" clId="{E374DEBF-8580-410C-8D37-95AD83B6D538}" dt="2021-12-01T15:46:38.783" v="316" actId="26606"/>
          <ac:grpSpMkLst>
            <pc:docMk/>
            <pc:sldMk cId="2808664323" sldId="279"/>
            <ac:grpSpMk id="118" creationId="{DB88BD78-87E1-424D-B479-C37D8E41B12E}"/>
          </ac:grpSpMkLst>
        </pc:grpChg>
        <pc:picChg chg="add mod">
          <ac:chgData name="Hilman" userId="6b058f71c73dccbb" providerId="LiveId" clId="{E374DEBF-8580-410C-8D37-95AD83B6D538}" dt="2021-12-01T15:47:19.124" v="327" actId="1440"/>
          <ac:picMkLst>
            <pc:docMk/>
            <pc:sldMk cId="2808664323" sldId="279"/>
            <ac:picMk id="3" creationId="{9653D88E-3712-4CEF-9999-03E592EB3A10}"/>
          </ac:picMkLst>
        </pc:picChg>
        <pc:picChg chg="mod ord">
          <ac:chgData name="Hilman" userId="6b058f71c73dccbb" providerId="LiveId" clId="{E374DEBF-8580-410C-8D37-95AD83B6D538}" dt="2021-12-01T15:46:42.028" v="322" actId="26606"/>
          <ac:picMkLst>
            <pc:docMk/>
            <pc:sldMk cId="2808664323" sldId="279"/>
            <ac:picMk id="98" creationId="{00000000-0000-0000-0000-000000000000}"/>
          </ac:picMkLst>
        </pc:picChg>
      </pc:sldChg>
      <pc:sldChg chg="addSp delSp modSp add mod">
        <pc:chgData name="Hilman" userId="6b058f71c73dccbb" providerId="LiveId" clId="{E374DEBF-8580-410C-8D37-95AD83B6D538}" dt="2021-12-01T15:56:45.771" v="503" actId="1076"/>
        <pc:sldMkLst>
          <pc:docMk/>
          <pc:sldMk cId="2645121261" sldId="280"/>
        </pc:sldMkLst>
        <pc:spChg chg="add mod">
          <ac:chgData name="Hilman" userId="6b058f71c73dccbb" providerId="LiveId" clId="{E374DEBF-8580-410C-8D37-95AD83B6D538}" dt="2021-12-01T15:49:19.178" v="407" actId="1076"/>
          <ac:spMkLst>
            <pc:docMk/>
            <pc:sldMk cId="2645121261" sldId="280"/>
            <ac:spMk id="4" creationId="{62D67E3B-AE4C-4D8B-A84A-89081CE7B51C}"/>
          </ac:spMkLst>
        </pc:spChg>
        <pc:spChg chg="add mod">
          <ac:chgData name="Hilman" userId="6b058f71c73dccbb" providerId="LiveId" clId="{E374DEBF-8580-410C-8D37-95AD83B6D538}" dt="2021-12-01T15:56:24.731" v="489" actId="1076"/>
          <ac:spMkLst>
            <pc:docMk/>
            <pc:sldMk cId="2645121261" sldId="280"/>
            <ac:spMk id="9" creationId="{6E3DD636-050F-4C15-A4A7-6A2D9F208A43}"/>
          </ac:spMkLst>
        </pc:spChg>
        <pc:spChg chg="add mod">
          <ac:chgData name="Hilman" userId="6b058f71c73dccbb" providerId="LiveId" clId="{E374DEBF-8580-410C-8D37-95AD83B6D538}" dt="2021-12-01T15:56:45.771" v="503" actId="1076"/>
          <ac:spMkLst>
            <pc:docMk/>
            <pc:sldMk cId="2645121261" sldId="280"/>
            <ac:spMk id="13" creationId="{408424DB-2F6D-443F-A3F6-2696D7D63601}"/>
          </ac:spMkLst>
        </pc:spChg>
        <pc:picChg chg="del">
          <ac:chgData name="Hilman" userId="6b058f71c73dccbb" providerId="LiveId" clId="{E374DEBF-8580-410C-8D37-95AD83B6D538}" dt="2021-12-01T15:48:23.374" v="353" actId="478"/>
          <ac:picMkLst>
            <pc:docMk/>
            <pc:sldMk cId="2645121261" sldId="280"/>
            <ac:picMk id="3" creationId="{9653D88E-3712-4CEF-9999-03E592EB3A10}"/>
          </ac:picMkLst>
        </pc:picChg>
        <pc:picChg chg="add mod">
          <ac:chgData name="Hilman" userId="6b058f71c73dccbb" providerId="LiveId" clId="{E374DEBF-8580-410C-8D37-95AD83B6D538}" dt="2021-12-01T15:55:35.602" v="449" actId="1076"/>
          <ac:picMkLst>
            <pc:docMk/>
            <pc:sldMk cId="2645121261" sldId="280"/>
            <ac:picMk id="5" creationId="{8DC4DB8A-8664-4A1A-8C32-3E513DE480DF}"/>
          </ac:picMkLst>
        </pc:picChg>
        <pc:picChg chg="add del mod">
          <ac:chgData name="Hilman" userId="6b058f71c73dccbb" providerId="LiveId" clId="{E374DEBF-8580-410C-8D37-95AD83B6D538}" dt="2021-12-01T15:50:29.545" v="413" actId="478"/>
          <ac:picMkLst>
            <pc:docMk/>
            <pc:sldMk cId="2645121261" sldId="280"/>
            <ac:picMk id="6" creationId="{643918D1-A29A-4CF2-9F79-C71C90011755}"/>
          </ac:picMkLst>
        </pc:picChg>
        <pc:picChg chg="add mod">
          <ac:chgData name="Hilman" userId="6b058f71c73dccbb" providerId="LiveId" clId="{E374DEBF-8580-410C-8D37-95AD83B6D538}" dt="2021-12-01T15:55:32.522" v="448" actId="1076"/>
          <ac:picMkLst>
            <pc:docMk/>
            <pc:sldMk cId="2645121261" sldId="280"/>
            <ac:picMk id="7" creationId="{1B4791C0-967C-48DA-9EF4-DC176AA8AF54}"/>
          </ac:picMkLst>
        </pc:picChg>
        <pc:picChg chg="add mod">
          <ac:chgData name="Hilman" userId="6b058f71c73dccbb" providerId="LiveId" clId="{E374DEBF-8580-410C-8D37-95AD83B6D538}" dt="2021-12-01T15:55:32.522" v="448" actId="1076"/>
          <ac:picMkLst>
            <pc:docMk/>
            <pc:sldMk cId="2645121261" sldId="280"/>
            <ac:picMk id="8" creationId="{2A400EEB-3957-4224-B9AB-1B1207B5ECC1}"/>
          </ac:picMkLst>
        </pc:picChg>
        <pc:picChg chg="add mod">
          <ac:chgData name="Hilman" userId="6b058f71c73dccbb" providerId="LiveId" clId="{E374DEBF-8580-410C-8D37-95AD83B6D538}" dt="2021-12-01T15:55:35.602" v="449" actId="1076"/>
          <ac:picMkLst>
            <pc:docMk/>
            <pc:sldMk cId="2645121261" sldId="280"/>
            <ac:picMk id="3074" creationId="{423BB539-1D31-4EC1-B2E9-3B9C10E466FB}"/>
          </ac:picMkLst>
        </pc:picChg>
        <pc:picChg chg="add del">
          <ac:chgData name="Hilman" userId="6b058f71c73dccbb" providerId="LiveId" clId="{E374DEBF-8580-410C-8D37-95AD83B6D538}" dt="2021-12-01T15:54:21.115" v="433" actId="478"/>
          <ac:picMkLst>
            <pc:docMk/>
            <pc:sldMk cId="2645121261" sldId="280"/>
            <ac:picMk id="3076" creationId="{71860C89-54A6-4575-9E7D-329882AD551E}"/>
          </ac:picMkLst>
        </pc:picChg>
      </pc:sldChg>
      <pc:sldChg chg="modSp add mod ord">
        <pc:chgData name="Hilman" userId="6b058f71c73dccbb" providerId="LiveId" clId="{E374DEBF-8580-410C-8D37-95AD83B6D538}" dt="2021-12-01T15:58:55.972" v="513" actId="1076"/>
        <pc:sldMkLst>
          <pc:docMk/>
          <pc:sldMk cId="1713344005" sldId="281"/>
        </pc:sldMkLst>
        <pc:spChg chg="mod">
          <ac:chgData name="Hilman" userId="6b058f71c73dccbb" providerId="LiveId" clId="{E374DEBF-8580-410C-8D37-95AD83B6D538}" dt="2021-12-01T15:58:55.972" v="513" actId="1076"/>
          <ac:spMkLst>
            <pc:docMk/>
            <pc:sldMk cId="1713344005" sldId="281"/>
            <ac:spMk id="95" creationId="{00000000-0000-0000-0000-000000000000}"/>
          </ac:spMkLst>
        </pc:spChg>
      </pc:sldChg>
      <pc:sldChg chg="modSp add mod">
        <pc:chgData name="Hilman" userId="6b058f71c73dccbb" providerId="LiveId" clId="{E374DEBF-8580-410C-8D37-95AD83B6D538}" dt="2021-12-01T16:25:01.695" v="823" actId="20577"/>
        <pc:sldMkLst>
          <pc:docMk/>
          <pc:sldMk cId="2745172524" sldId="282"/>
        </pc:sldMkLst>
        <pc:spChg chg="mod">
          <ac:chgData name="Hilman" userId="6b058f71c73dccbb" providerId="LiveId" clId="{E374DEBF-8580-410C-8D37-95AD83B6D538}" dt="2021-12-01T16:25:01.695" v="823" actId="20577"/>
          <ac:spMkLst>
            <pc:docMk/>
            <pc:sldMk cId="2745172524" sldId="282"/>
            <ac:spMk id="97" creationId="{00000000-0000-0000-0000-000000000000}"/>
          </ac:spMkLst>
        </pc:spChg>
      </pc:sldChg>
      <pc:sldChg chg="modSp add del mod">
        <pc:chgData name="Hilman" userId="6b058f71c73dccbb" providerId="LiveId" clId="{E374DEBF-8580-410C-8D37-95AD83B6D538}" dt="2021-12-01T16:07:16.483" v="581" actId="47"/>
        <pc:sldMkLst>
          <pc:docMk/>
          <pc:sldMk cId="2570405121" sldId="283"/>
        </pc:sldMkLst>
        <pc:spChg chg="mod">
          <ac:chgData name="Hilman" userId="6b058f71c73dccbb" providerId="LiveId" clId="{E374DEBF-8580-410C-8D37-95AD83B6D538}" dt="2021-12-01T16:00:52.903" v="523"/>
          <ac:spMkLst>
            <pc:docMk/>
            <pc:sldMk cId="2570405121" sldId="283"/>
            <ac:spMk id="97" creationId="{00000000-0000-0000-0000-000000000000}"/>
          </ac:spMkLst>
        </pc:spChg>
      </pc:sldChg>
      <pc:sldChg chg="addSp modSp add mod">
        <pc:chgData name="Hilman" userId="6b058f71c73dccbb" providerId="LiveId" clId="{E374DEBF-8580-410C-8D37-95AD83B6D538}" dt="2021-12-01T16:06:49.175" v="580" actId="207"/>
        <pc:sldMkLst>
          <pc:docMk/>
          <pc:sldMk cId="3123617512" sldId="284"/>
        </pc:sldMkLst>
        <pc:spChg chg="add mod">
          <ac:chgData name="Hilman" userId="6b058f71c73dccbb" providerId="LiveId" clId="{E374DEBF-8580-410C-8D37-95AD83B6D538}" dt="2021-12-01T16:06:49.175" v="580" actId="207"/>
          <ac:spMkLst>
            <pc:docMk/>
            <pc:sldMk cId="3123617512" sldId="284"/>
            <ac:spMk id="4" creationId="{90D2D28E-790F-49DE-BC6B-4534B0063579}"/>
          </ac:spMkLst>
        </pc:spChg>
        <pc:spChg chg="mod">
          <ac:chgData name="Hilman" userId="6b058f71c73dccbb" providerId="LiveId" clId="{E374DEBF-8580-410C-8D37-95AD83B6D538}" dt="2021-12-01T16:03:37.296" v="560" actId="1076"/>
          <ac:spMkLst>
            <pc:docMk/>
            <pc:sldMk cId="3123617512" sldId="284"/>
            <ac:spMk id="95" creationId="{00000000-0000-0000-0000-000000000000}"/>
          </ac:spMkLst>
        </pc:spChg>
      </pc:sldChg>
      <pc:sldChg chg="modSp add mod">
        <pc:chgData name="Hilman" userId="6b058f71c73dccbb" providerId="LiveId" clId="{E374DEBF-8580-410C-8D37-95AD83B6D538}" dt="2021-12-01T16:11:12.450" v="620" actId="5793"/>
        <pc:sldMkLst>
          <pc:docMk/>
          <pc:sldMk cId="771809493" sldId="285"/>
        </pc:sldMkLst>
        <pc:spChg chg="mod">
          <ac:chgData name="Hilman" userId="6b058f71c73dccbb" providerId="LiveId" clId="{E374DEBF-8580-410C-8D37-95AD83B6D538}" dt="2021-12-01T16:11:12.450" v="620" actId="5793"/>
          <ac:spMkLst>
            <pc:docMk/>
            <pc:sldMk cId="771809493" sldId="285"/>
            <ac:spMk id="4" creationId="{90D2D28E-790F-49DE-BC6B-4534B0063579}"/>
          </ac:spMkLst>
        </pc:spChg>
      </pc:sldChg>
      <pc:sldChg chg="addSp delSp modSp add mod">
        <pc:chgData name="Hilman" userId="6b058f71c73dccbb" providerId="LiveId" clId="{E374DEBF-8580-410C-8D37-95AD83B6D538}" dt="2021-12-01T16:15:35.052" v="638" actId="1440"/>
        <pc:sldMkLst>
          <pc:docMk/>
          <pc:sldMk cId="3706779888" sldId="286"/>
        </pc:sldMkLst>
        <pc:spChg chg="del">
          <ac:chgData name="Hilman" userId="6b058f71c73dccbb" providerId="LiveId" clId="{E374DEBF-8580-410C-8D37-95AD83B6D538}" dt="2021-12-01T16:15:08.331" v="621" actId="478"/>
          <ac:spMkLst>
            <pc:docMk/>
            <pc:sldMk cId="3706779888" sldId="286"/>
            <ac:spMk id="4" creationId="{90D2D28E-790F-49DE-BC6B-4534B0063579}"/>
          </ac:spMkLst>
        </pc:spChg>
        <pc:spChg chg="mod">
          <ac:chgData name="Hilman" userId="6b058f71c73dccbb" providerId="LiveId" clId="{E374DEBF-8580-410C-8D37-95AD83B6D538}" dt="2021-12-01T16:15:15.125" v="634" actId="20577"/>
          <ac:spMkLst>
            <pc:docMk/>
            <pc:sldMk cId="3706779888" sldId="286"/>
            <ac:spMk id="95" creationId="{00000000-0000-0000-0000-000000000000}"/>
          </ac:spMkLst>
        </pc:spChg>
        <pc:picChg chg="add mod">
          <ac:chgData name="Hilman" userId="6b058f71c73dccbb" providerId="LiveId" clId="{E374DEBF-8580-410C-8D37-95AD83B6D538}" dt="2021-12-01T16:15:35.052" v="638" actId="1440"/>
          <ac:picMkLst>
            <pc:docMk/>
            <pc:sldMk cId="3706779888" sldId="286"/>
            <ac:picMk id="4098" creationId="{3CCD5499-A8F7-4DA7-85F7-BC234D12BBCC}"/>
          </ac:picMkLst>
        </pc:picChg>
      </pc:sldChg>
      <pc:sldChg chg="addSp delSp modSp add mod setBg">
        <pc:chgData name="Hilman" userId="6b058f71c73dccbb" providerId="LiveId" clId="{E374DEBF-8580-410C-8D37-95AD83B6D538}" dt="2021-12-01T16:21:52.973" v="677" actId="20577"/>
        <pc:sldMkLst>
          <pc:docMk/>
          <pc:sldMk cId="2014751672" sldId="287"/>
        </pc:sldMkLst>
        <pc:spChg chg="mod">
          <ac:chgData name="Hilman" userId="6b058f71c73dccbb" providerId="LiveId" clId="{E374DEBF-8580-410C-8D37-95AD83B6D538}" dt="2021-12-01T16:21:52.973" v="677" actId="20577"/>
          <ac:spMkLst>
            <pc:docMk/>
            <pc:sldMk cId="2014751672" sldId="287"/>
            <ac:spMk id="95" creationId="{00000000-0000-0000-0000-000000000000}"/>
          </ac:spMkLst>
        </pc:spChg>
        <pc:spChg chg="add del">
          <ac:chgData name="Hilman" userId="6b058f71c73dccbb" providerId="LiveId" clId="{E374DEBF-8580-410C-8D37-95AD83B6D538}" dt="2021-12-01T16:17:49.443" v="644" actId="26606"/>
          <ac:spMkLst>
            <pc:docMk/>
            <pc:sldMk cId="2014751672" sldId="287"/>
            <ac:spMk id="135" creationId="{87CC2527-562A-4F69-B487-4371E5B243E7}"/>
          </ac:spMkLst>
        </pc:spChg>
        <pc:spChg chg="add del">
          <ac:chgData name="Hilman" userId="6b058f71c73dccbb" providerId="LiveId" clId="{E374DEBF-8580-410C-8D37-95AD83B6D538}" dt="2021-12-01T16:19:33.624" v="668" actId="26606"/>
          <ac:spMkLst>
            <pc:docMk/>
            <pc:sldMk cId="2014751672" sldId="287"/>
            <ac:spMk id="5124" creationId="{87CC2527-562A-4F69-B487-4371E5B243E7}"/>
          </ac:spMkLst>
        </pc:spChg>
        <pc:picChg chg="del">
          <ac:chgData name="Hilman" userId="6b058f71c73dccbb" providerId="LiveId" clId="{E374DEBF-8580-410C-8D37-95AD83B6D538}" dt="2021-12-01T16:17:41.403" v="640" actId="478"/>
          <ac:picMkLst>
            <pc:docMk/>
            <pc:sldMk cId="2014751672" sldId="287"/>
            <ac:picMk id="4098" creationId="{3CCD5499-A8F7-4DA7-85F7-BC234D12BBCC}"/>
          </ac:picMkLst>
        </pc:picChg>
        <pc:picChg chg="add mod ord">
          <ac:chgData name="Hilman" userId="6b058f71c73dccbb" providerId="LiveId" clId="{E374DEBF-8580-410C-8D37-95AD83B6D538}" dt="2021-12-01T16:19:54.911" v="675" actId="1076"/>
          <ac:picMkLst>
            <pc:docMk/>
            <pc:sldMk cId="2014751672" sldId="287"/>
            <ac:picMk id="5122" creationId="{E1CF0E8F-F0C4-4CBB-B302-579EB64D9D1C}"/>
          </ac:picMkLst>
        </pc:picChg>
        <pc:cxnChg chg="add del">
          <ac:chgData name="Hilman" userId="6b058f71c73dccbb" providerId="LiveId" clId="{E374DEBF-8580-410C-8D37-95AD83B6D538}" dt="2021-12-01T16:17:49.443" v="644" actId="26606"/>
          <ac:cxnSpMkLst>
            <pc:docMk/>
            <pc:sldMk cId="2014751672" sldId="287"/>
            <ac:cxnSpMk id="137" creationId="{BCDAEC91-5BCE-4B55-9CC0-43EF94CB734B}"/>
          </ac:cxnSpMkLst>
        </pc:cxnChg>
        <pc:cxnChg chg="add del">
          <ac:chgData name="Hilman" userId="6b058f71c73dccbb" providerId="LiveId" clId="{E374DEBF-8580-410C-8D37-95AD83B6D538}" dt="2021-12-01T16:19:33.624" v="668" actId="26606"/>
          <ac:cxnSpMkLst>
            <pc:docMk/>
            <pc:sldMk cId="2014751672" sldId="287"/>
            <ac:cxnSpMk id="5125" creationId="{BCDAEC91-5BCE-4B55-9CC0-43EF94CB734B}"/>
          </ac:cxnSpMkLst>
        </pc:cxnChg>
      </pc:sldChg>
      <pc:sldChg chg="delSp modSp add mod">
        <pc:chgData name="Hilman" userId="6b058f71c73dccbb" providerId="LiveId" clId="{E374DEBF-8580-410C-8D37-95AD83B6D538}" dt="2021-12-02T12:20:32.288" v="909" actId="1076"/>
        <pc:sldMkLst>
          <pc:docMk/>
          <pc:sldMk cId="316597427" sldId="288"/>
        </pc:sldMkLst>
        <pc:spChg chg="mod">
          <ac:chgData name="Hilman" userId="6b058f71c73dccbb" providerId="LiveId" clId="{E374DEBF-8580-410C-8D37-95AD83B6D538}" dt="2021-12-02T12:20:32.288" v="909" actId="1076"/>
          <ac:spMkLst>
            <pc:docMk/>
            <pc:sldMk cId="316597427" sldId="288"/>
            <ac:spMk id="95" creationId="{00000000-0000-0000-0000-000000000000}"/>
          </ac:spMkLst>
        </pc:spChg>
        <pc:picChg chg="del">
          <ac:chgData name="Hilman" userId="6b058f71c73dccbb" providerId="LiveId" clId="{E374DEBF-8580-410C-8D37-95AD83B6D538}" dt="2021-12-02T12:20:12.778" v="864" actId="478"/>
          <ac:picMkLst>
            <pc:docMk/>
            <pc:sldMk cId="316597427" sldId="288"/>
            <ac:picMk id="5122" creationId="{E1CF0E8F-F0C4-4CBB-B302-579EB64D9D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704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697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817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4151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7765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2728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851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ab752f0e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gfab752f0e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ab752f0e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fab752f0e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b30fbb4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fab30fbb4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ab30fbb4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fab30fbb4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ab30fbb4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gfab30fbb4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ab30fbb4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gfab30fbb4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ab30fbb4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fab30fbb4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ab30fbb4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4" name="Google Shape;244;gfab30fbb4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ab30fbb4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gfab30fbb4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ab30fbb4a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fab30fbb4a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ab30fbb4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fab30fbb4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3029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ab752f0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gfab752f0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ab30fbb4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fab30fbb4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cfe52b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cfe52b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lt1"/>
                </a:highlight>
              </a:rPr>
              <a:t>Seperti yang kita ketahui seseorang developer bertugas untuk membangun sebuah sistem, merancang arsitektur, mengimplimentasikan serta mengembangkan sistem tersebut dimasa mendatang. Biasanya, ini dipisahkan menjadi dua kategori yaitu developer front-end dan developer back-end.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cfe52b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cfe52b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Created by : Andy Rubin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Android first release : 23 September 2008</a:t>
            </a:r>
            <a:endParaRPr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800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812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773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154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ab752f0e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gfab752f0e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673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 amt="9999"/>
          </a:blip>
          <a:srcRect/>
          <a:stretch/>
        </p:blipFill>
        <p:spPr>
          <a:xfrm>
            <a:off x="9144000" y="1121268"/>
            <a:ext cx="6840780" cy="684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l="3568" r="39326"/>
          <a:stretch/>
        </p:blipFill>
        <p:spPr>
          <a:xfrm>
            <a:off x="10296145" y="715853"/>
            <a:ext cx="7247220" cy="846340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9392080" y="7086023"/>
            <a:ext cx="2485124" cy="2485124"/>
          </a:xfrm>
          <a:custGeom>
            <a:avLst/>
            <a:gdLst/>
            <a:ahLst/>
            <a:cxnLst/>
            <a:rect l="l" t="t" r="r" b="b"/>
            <a:pathLst>
              <a:path w="1913890" h="1913890" extrusionOk="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DC3C4D"/>
          </a:solidFill>
          <a:ln>
            <a:noFill/>
          </a:ln>
        </p:spPr>
      </p: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1028700"/>
            <a:ext cx="1151848" cy="125103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028700" y="6532725"/>
            <a:ext cx="9007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4400" b="1">
                <a:solidFill>
                  <a:srgbClr val="DC3C4D"/>
                </a:solidFill>
                <a:latin typeface="Spartan"/>
                <a:ea typeface="Spartan"/>
                <a:cs typeface="Spartan"/>
                <a:sym typeface="Spartan"/>
              </a:rPr>
              <a:t>MOBILE PROGRAMMING</a:t>
            </a:r>
            <a:endParaRPr sz="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28700" y="7760325"/>
            <a:ext cx="57708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35"/>
              <a:buFont typeface="Arial"/>
              <a:buNone/>
            </a:pPr>
            <a:r>
              <a:rPr lang="en-US" sz="4835" b="1" i="0" u="none" strike="noStrike" cap="none">
                <a:solidFill>
                  <a:srgbClr val="FF1616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028700" y="4263911"/>
            <a:ext cx="8115300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5400" b="1" dirty="0">
                <a:solidFill>
                  <a:srgbClr val="3E3F3D"/>
                </a:solidFill>
                <a:latin typeface="Spartan"/>
                <a:ea typeface="Spartan"/>
                <a:cs typeface="Spartan"/>
                <a:sym typeface="Spartan"/>
              </a:rPr>
              <a:t>Introduction android</a:t>
            </a:r>
            <a:br>
              <a:rPr lang="en-US" sz="5600" b="1" dirty="0">
                <a:solidFill>
                  <a:srgbClr val="3E3F3D"/>
                </a:solidFill>
                <a:latin typeface="Spartan"/>
                <a:ea typeface="Spartan"/>
                <a:cs typeface="Spartan"/>
                <a:sym typeface="Spartan"/>
              </a:rPr>
            </a:br>
            <a:r>
              <a:rPr lang="en-US" sz="5600" b="1" dirty="0">
                <a:solidFill>
                  <a:srgbClr val="3E3F3D"/>
                </a:solidFill>
                <a:latin typeface="Spartan"/>
                <a:ea typeface="Spartan"/>
                <a:cs typeface="Spartan"/>
                <a:sym typeface="Spartan"/>
              </a:rPr>
              <a:t>Kotlin Fundamental</a:t>
            </a:r>
            <a:endParaRPr sz="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290332" y="4330970"/>
            <a:ext cx="970733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Why android choose java as programming language?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34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290332" y="1424484"/>
            <a:ext cx="970733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Why android choose java as programming language?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gfab752f0ea_0_15">
            <a:extLst>
              <a:ext uri="{FF2B5EF4-FFF2-40B4-BE49-F238E27FC236}">
                <a16:creationId xmlns:a16="http://schemas.microsoft.com/office/drawing/2014/main" id="{90D2D28E-790F-49DE-BC6B-4534B0063579}"/>
              </a:ext>
            </a:extLst>
          </p:cNvPr>
          <p:cNvSpPr txBox="1"/>
          <p:nvPr/>
        </p:nvSpPr>
        <p:spPr>
          <a:xfrm>
            <a:off x="1028699" y="3759161"/>
            <a:ext cx="16263257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Android runs on many different hardware platforms. You would need to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Spartan" panose="020B0604020202020204" charset="0"/>
              </a:rPr>
              <a:t>compile</a:t>
            </a: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 and optimize your native code for each of these different platforms to see any real benefits.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32629"/>
              </a:solidFill>
              <a:latin typeface="Spartan" panose="020B060402020202020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There are a large number of developers already proficient in Java.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232629"/>
              </a:solidFill>
              <a:latin typeface="Spartan" panose="020B060402020202020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Java has huge open source support, with many libraries and tools available to make developers life easier.</a:t>
            </a:r>
          </a:p>
        </p:txBody>
      </p:sp>
    </p:spTree>
    <p:extLst>
      <p:ext uri="{BB962C8B-B14F-4D97-AF65-F5344CB8AC3E}">
        <p14:creationId xmlns:p14="http://schemas.microsoft.com/office/powerpoint/2010/main" val="312361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290332" y="1424484"/>
            <a:ext cx="970733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Why android choose java as programming language?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gfab752f0ea_0_15">
            <a:extLst>
              <a:ext uri="{FF2B5EF4-FFF2-40B4-BE49-F238E27FC236}">
                <a16:creationId xmlns:a16="http://schemas.microsoft.com/office/drawing/2014/main" id="{90D2D28E-790F-49DE-BC6B-4534B0063579}"/>
              </a:ext>
            </a:extLst>
          </p:cNvPr>
          <p:cNvSpPr txBox="1"/>
          <p:nvPr/>
        </p:nvSpPr>
        <p:spPr>
          <a:xfrm>
            <a:off x="1028699" y="3759161"/>
            <a:ext cx="1626325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Java protects you from many of the problems inherent in native code, like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Spartan" panose="020B0604020202020204" charset="0"/>
              </a:rPr>
              <a:t>memory leaks</a:t>
            </a: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,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Spartan" panose="020B0604020202020204" charset="0"/>
              </a:rPr>
              <a:t>bad pointer usage</a:t>
            </a: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, etc.</a:t>
            </a:r>
          </a:p>
          <a:p>
            <a:pPr algn="l" fontAlgn="base"/>
            <a:endParaRPr lang="en-US" sz="3600" b="0" i="0" dirty="0">
              <a:solidFill>
                <a:srgbClr val="232629"/>
              </a:solidFill>
              <a:effectLst/>
              <a:latin typeface="Spartan" panose="020B060402020202020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32629"/>
                </a:solidFill>
                <a:effectLst/>
                <a:latin typeface="Spartan" panose="020B0604020202020204" charset="0"/>
              </a:rPr>
              <a:t>Java allows them to create sandbox applications, and create a better security model so that one bad App can't take down your entire OS.</a:t>
            </a:r>
          </a:p>
        </p:txBody>
      </p:sp>
    </p:spTree>
    <p:extLst>
      <p:ext uri="{BB962C8B-B14F-4D97-AF65-F5344CB8AC3E}">
        <p14:creationId xmlns:p14="http://schemas.microsoft.com/office/powerpoint/2010/main" val="77180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290332" y="1424484"/>
            <a:ext cx="9707336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Overview of java compiler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Compiled vs Interpreted Programming Languages – C, C++, Rust, Go, Haskell,  C#, Java, Python, Ruby, Javascript – Finematics">
            <a:extLst>
              <a:ext uri="{FF2B5EF4-FFF2-40B4-BE49-F238E27FC236}">
                <a16:creationId xmlns:a16="http://schemas.microsoft.com/office/drawing/2014/main" id="{3CCD5499-A8F7-4DA7-85F7-BC234D12B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68" y="2862263"/>
            <a:ext cx="12827263" cy="6000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779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290332" y="1424484"/>
            <a:ext cx="9707336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202020"/>
                </a:solidFill>
                <a:latin typeface="Spartan"/>
                <a:sym typeface="Spartan"/>
              </a:rPr>
              <a:t>In 2017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Java Vs Kotlin – Mana yang Harus Anda Pilih Untuk Pengembangan Android">
            <a:extLst>
              <a:ext uri="{FF2B5EF4-FFF2-40B4-BE49-F238E27FC236}">
                <a16:creationId xmlns:a16="http://schemas.microsoft.com/office/drawing/2014/main" id="{E1CF0E8F-F0C4-4CBB-B302-579EB64D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943" y="2890158"/>
            <a:ext cx="11292113" cy="635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75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290332" y="4330970"/>
            <a:ext cx="970733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800" b="1" i="0" u="none" strike="noStrike" cap="none" dirty="0">
                <a:solidFill>
                  <a:srgbClr val="202020"/>
                </a:solidFill>
                <a:latin typeface="Spartan"/>
                <a:sym typeface="Spartan"/>
              </a:rPr>
              <a:t>Android Native vs Cross Platform Framework</a:t>
            </a:r>
            <a:endParaRPr lang="en-US"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1028700" y="2315523"/>
            <a:ext cx="7730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History of Kotlin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gfab752f0ea_0_1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0684492" y="2338480"/>
            <a:ext cx="5934570" cy="59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fab752f0ea_0_15"/>
          <p:cNvSpPr txBox="1"/>
          <p:nvPr/>
        </p:nvSpPr>
        <p:spPr>
          <a:xfrm>
            <a:off x="1028700" y="3759161"/>
            <a:ext cx="8115300" cy="48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Kotlin is open source project from JETBRAINS.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Runing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 on JVM (Java Virtual Machine).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Comes from the name of the island in Russia.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Release on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Februari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 2016 version 1.0. Now,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kotlin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 reach version 1.5.30 on 21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Oktober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 2021.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fab752f0ea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1181" y="3562913"/>
            <a:ext cx="3161175" cy="316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5172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ab752f0ea_0_23"/>
          <p:cNvSpPr txBox="1"/>
          <p:nvPr/>
        </p:nvSpPr>
        <p:spPr>
          <a:xfrm>
            <a:off x="1028700" y="2315523"/>
            <a:ext cx="7730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1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Install Kotlin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gfab752f0ea_0_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0684492" y="2338480"/>
            <a:ext cx="5934570" cy="5934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fab752f0ea_0_23"/>
          <p:cNvSpPr txBox="1"/>
          <p:nvPr/>
        </p:nvSpPr>
        <p:spPr>
          <a:xfrm>
            <a:off x="1028700" y="3759161"/>
            <a:ext cx="8115300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Adjust the hardware requirements recommended by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Intellij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Make sure you have java installed.</a:t>
            </a: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IDE configuration using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Intellij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 IDEA.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gfab752f0ea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fab752f0ea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1181" y="3562913"/>
            <a:ext cx="3161175" cy="31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527" y="7478556"/>
            <a:ext cx="3456144" cy="3456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/>
          <p:nvPr/>
        </p:nvSpPr>
        <p:spPr>
          <a:xfrm>
            <a:off x="581025" y="-419100"/>
            <a:ext cx="38100" cy="1135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-304800" y="-990600"/>
            <a:ext cx="1676400" cy="35433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 txBox="1"/>
          <p:nvPr/>
        </p:nvSpPr>
        <p:spPr>
          <a:xfrm rot="5400000">
            <a:off x="13882470" y="3960965"/>
            <a:ext cx="6242775" cy="51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6"/>
          <p:cNvGrpSpPr/>
          <p:nvPr/>
        </p:nvGrpSpPr>
        <p:grpSpPr>
          <a:xfrm rot="5400000">
            <a:off x="446050" y="589636"/>
            <a:ext cx="1165300" cy="1240921"/>
            <a:chOff x="0" y="0"/>
            <a:chExt cx="1553733" cy="1654562"/>
          </a:xfrm>
        </p:grpSpPr>
        <p:pic>
          <p:nvPicPr>
            <p:cNvPr id="118" name="Google Shape;118;p6"/>
            <p:cNvPicPr preferRelativeResize="0"/>
            <p:nvPr/>
          </p:nvPicPr>
          <p:blipFill rotWithShape="1">
            <a:blip r:embed="rId4">
              <a:alphaModFix/>
            </a:blip>
            <a:srcRect l="15609" t="39459" r="16457" b="39883"/>
            <a:stretch/>
          </p:blipFill>
          <p:spPr>
            <a:xfrm>
              <a:off x="0" y="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6"/>
            <p:cNvPicPr preferRelativeResize="0"/>
            <p:nvPr/>
          </p:nvPicPr>
          <p:blipFill rotWithShape="1">
            <a:blip r:embed="rId4">
              <a:alphaModFix/>
            </a:blip>
            <a:srcRect l="15609" t="39459" r="16457" b="39883"/>
            <a:stretch/>
          </p:blipFill>
          <p:spPr>
            <a:xfrm>
              <a:off x="0" y="588565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6"/>
            <p:cNvPicPr preferRelativeResize="0"/>
            <p:nvPr/>
          </p:nvPicPr>
          <p:blipFill rotWithShape="1">
            <a:blip r:embed="rId4">
              <a:alphaModFix/>
            </a:blip>
            <a:srcRect l="15609" t="39459" r="16457" b="39883"/>
            <a:stretch/>
          </p:blipFill>
          <p:spPr>
            <a:xfrm>
              <a:off x="0" y="118211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6"/>
          <p:cNvSpPr txBox="1"/>
          <p:nvPr/>
        </p:nvSpPr>
        <p:spPr>
          <a:xfrm>
            <a:off x="6365849" y="4620150"/>
            <a:ext cx="5556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8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LETS BEGIN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6769147" y="-360345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5"/>
          <p:cNvGrpSpPr/>
          <p:nvPr/>
        </p:nvGrpSpPr>
        <p:grpSpPr>
          <a:xfrm>
            <a:off x="-57150" y="-1058027"/>
            <a:ext cx="6892972" cy="13766893"/>
            <a:chOff x="0" y="0"/>
            <a:chExt cx="9190629" cy="18355858"/>
          </a:xfrm>
        </p:grpSpPr>
        <p:pic>
          <p:nvPicPr>
            <p:cNvPr id="128" name="Google Shape;128;p5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>
              <a:off x="0" y="0"/>
              <a:ext cx="9190629" cy="9190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5"/>
            <p:cNvPicPr preferRelativeResize="0"/>
            <p:nvPr/>
          </p:nvPicPr>
          <p:blipFill rotWithShape="1">
            <a:blip r:embed="rId3">
              <a:alphaModFix amt="9999"/>
            </a:blip>
            <a:srcRect/>
            <a:stretch/>
          </p:blipFill>
          <p:spPr>
            <a:xfrm>
              <a:off x="0" y="9165229"/>
              <a:ext cx="9190629" cy="91906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-1438417" y="8114769"/>
            <a:ext cx="3621038" cy="362103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8302556" y="2312810"/>
            <a:ext cx="8549099" cy="1065646"/>
            <a:chOff x="0" y="38100"/>
            <a:chExt cx="11398800" cy="1420861"/>
          </a:xfrm>
        </p:grpSpPr>
        <p:sp>
          <p:nvSpPr>
            <p:cNvPr id="133" name="Google Shape;133;p5"/>
            <p:cNvSpPr txBox="1"/>
            <p:nvPr/>
          </p:nvSpPr>
          <p:spPr>
            <a:xfrm>
              <a:off x="0" y="670861"/>
              <a:ext cx="113988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Dengan kata kunci var kita bisa mengubah nilai yang sudah kita inisialisasikan. Sebagai contoh:</a:t>
              </a:r>
              <a:endPara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4" name="Google Shape;134;p5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Var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1028700" y="4205500"/>
            <a:ext cx="2205600" cy="3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Var </a:t>
            </a:r>
            <a:endParaRPr sz="8000" b="1">
              <a:solidFill>
                <a:srgbClr val="FF4343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6400" b="1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vs </a:t>
            </a:r>
            <a:endParaRPr sz="6400" b="1">
              <a:solidFill>
                <a:srgbClr val="202020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Val</a:t>
            </a:r>
            <a:endParaRPr sz="80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13042888" y="827495"/>
            <a:ext cx="4216412" cy="2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50" y="3601113"/>
            <a:ext cx="9220200" cy="107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5"/>
          <p:cNvGrpSpPr/>
          <p:nvPr/>
        </p:nvGrpSpPr>
        <p:grpSpPr>
          <a:xfrm>
            <a:off x="8302556" y="5156085"/>
            <a:ext cx="8549100" cy="1410346"/>
            <a:chOff x="0" y="38100"/>
            <a:chExt cx="11398800" cy="1880461"/>
          </a:xfrm>
        </p:grpSpPr>
        <p:sp>
          <p:nvSpPr>
            <p:cNvPr id="140" name="Google Shape;140;p5"/>
            <p:cNvSpPr txBox="1"/>
            <p:nvPr/>
          </p:nvSpPr>
          <p:spPr>
            <a:xfrm>
              <a:off x="0" y="670861"/>
              <a:ext cx="113988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Kalau menggunakan kata kunci val, kita tidak bisa mengubah nilai yang sebelumnya sudah diinisialisasikan. Jika memaksa maka akan terjadi error. Seperti berikut:</a:t>
              </a:r>
              <a:endPara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1" name="Google Shape;141;p5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Val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" name="Google Shape;14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2538" y="6802288"/>
            <a:ext cx="926782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E40F3-75B6-4919-B403-6D17640D1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784" y="2160059"/>
            <a:ext cx="10796431" cy="59668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ab752f0ea_0_74"/>
          <p:cNvSpPr/>
          <p:nvPr/>
        </p:nvSpPr>
        <p:spPr>
          <a:xfrm>
            <a:off x="6769147" y="-360345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gfab752f0ea_0_74"/>
          <p:cNvGrpSpPr/>
          <p:nvPr/>
        </p:nvGrpSpPr>
        <p:grpSpPr>
          <a:xfrm>
            <a:off x="-57150" y="-1058027"/>
            <a:ext cx="6892972" cy="13766894"/>
            <a:chOff x="0" y="0"/>
            <a:chExt cx="9190630" cy="18355859"/>
          </a:xfrm>
        </p:grpSpPr>
        <p:pic>
          <p:nvPicPr>
            <p:cNvPr id="149" name="Google Shape;149;gfab752f0ea_0_74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0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fab752f0ea_0_74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9165229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" name="Google Shape;151;gfab752f0ea_0_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fab752f0ea_0_74"/>
          <p:cNvSpPr/>
          <p:nvPr/>
        </p:nvSpPr>
        <p:spPr>
          <a:xfrm>
            <a:off x="-1438417" y="8114769"/>
            <a:ext cx="3621278" cy="36212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gfab752f0ea_0_74"/>
          <p:cNvGrpSpPr/>
          <p:nvPr/>
        </p:nvGrpSpPr>
        <p:grpSpPr>
          <a:xfrm>
            <a:off x="8302556" y="2312810"/>
            <a:ext cx="8549100" cy="1065646"/>
            <a:chOff x="0" y="38100"/>
            <a:chExt cx="11398800" cy="1420861"/>
          </a:xfrm>
        </p:grpSpPr>
        <p:sp>
          <p:nvSpPr>
            <p:cNvPr id="154" name="Google Shape;154;gfab752f0ea_0_74"/>
            <p:cNvSpPr txBox="1"/>
            <p:nvPr/>
          </p:nvSpPr>
          <p:spPr>
            <a:xfrm>
              <a:off x="0" y="670861"/>
              <a:ext cx="113988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Character direpresentasikan menggunakan tipe Char. Tipe data Char bisa kita implementasikan menggunakan tanda kutip tunggal (‘ ’)</a:t>
              </a:r>
              <a:endPara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5" name="Google Shape;155;gfab752f0ea_0_74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dirty="0">
                  <a:solidFill>
                    <a:srgbClr val="F5F5EF"/>
                  </a:solidFill>
                </a:rPr>
                <a:t>Char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gfab752f0ea_0_74"/>
          <p:cNvSpPr txBox="1"/>
          <p:nvPr/>
        </p:nvSpPr>
        <p:spPr>
          <a:xfrm>
            <a:off x="916575" y="4532425"/>
            <a:ext cx="4661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Data Type</a:t>
            </a:r>
            <a:endParaRPr sz="80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fab752f0ea_0_74"/>
          <p:cNvSpPr txBox="1"/>
          <p:nvPr/>
        </p:nvSpPr>
        <p:spPr>
          <a:xfrm>
            <a:off x="13042888" y="827495"/>
            <a:ext cx="421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fab752f0ea_0_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fab752f0ea_0_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50" y="3667124"/>
            <a:ext cx="4555825" cy="48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ab30fbb4a_0_2"/>
          <p:cNvSpPr/>
          <p:nvPr/>
        </p:nvSpPr>
        <p:spPr>
          <a:xfrm>
            <a:off x="6769147" y="-360345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gfab30fbb4a_0_2"/>
          <p:cNvGrpSpPr/>
          <p:nvPr/>
        </p:nvGrpSpPr>
        <p:grpSpPr>
          <a:xfrm>
            <a:off x="-57150" y="-1058027"/>
            <a:ext cx="6892972" cy="13766894"/>
            <a:chOff x="0" y="0"/>
            <a:chExt cx="9190630" cy="18355859"/>
          </a:xfrm>
        </p:grpSpPr>
        <p:pic>
          <p:nvPicPr>
            <p:cNvPr id="166" name="Google Shape;166;gfab30fbb4a_0_2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0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gfab30fbb4a_0_2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9165229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" name="Google Shape;168;gfab30fbb4a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fab30fbb4a_0_2"/>
          <p:cNvSpPr/>
          <p:nvPr/>
        </p:nvSpPr>
        <p:spPr>
          <a:xfrm>
            <a:off x="-1438417" y="8114769"/>
            <a:ext cx="3621278" cy="36212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gfab30fbb4a_0_2"/>
          <p:cNvGrpSpPr/>
          <p:nvPr/>
        </p:nvGrpSpPr>
        <p:grpSpPr>
          <a:xfrm>
            <a:off x="8302556" y="2312810"/>
            <a:ext cx="8549100" cy="1065646"/>
            <a:chOff x="0" y="38100"/>
            <a:chExt cx="11398800" cy="1420861"/>
          </a:xfrm>
        </p:grpSpPr>
        <p:sp>
          <p:nvSpPr>
            <p:cNvPr id="171" name="Google Shape;171;gfab30fbb4a_0_2"/>
            <p:cNvSpPr txBox="1"/>
            <p:nvPr/>
          </p:nvSpPr>
          <p:spPr>
            <a:xfrm>
              <a:off x="0" y="670861"/>
              <a:ext cx="113988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String direpresentasikan menggunakan tipe String. Tipe data String bisa kita implementasikan menggunakan tanda kutip ganda (“ ”)</a:t>
              </a:r>
              <a:endParaRPr sz="1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2" name="Google Shape;172;gfab30fbb4a_0_2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String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gfab30fbb4a_0_2"/>
          <p:cNvSpPr txBox="1"/>
          <p:nvPr/>
        </p:nvSpPr>
        <p:spPr>
          <a:xfrm>
            <a:off x="916575" y="4532425"/>
            <a:ext cx="4661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Data Type</a:t>
            </a:r>
            <a:endParaRPr sz="80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fab30fbb4a_0_2"/>
          <p:cNvSpPr txBox="1"/>
          <p:nvPr/>
        </p:nvSpPr>
        <p:spPr>
          <a:xfrm>
            <a:off x="13042888" y="827495"/>
            <a:ext cx="421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gfab30fbb4a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fab30fbb4a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57" y="3870482"/>
            <a:ext cx="5789375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b30fbb4a_0_20"/>
          <p:cNvSpPr/>
          <p:nvPr/>
        </p:nvSpPr>
        <p:spPr>
          <a:xfrm>
            <a:off x="6769147" y="-346697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gfab30fbb4a_0_20"/>
          <p:cNvGrpSpPr/>
          <p:nvPr/>
        </p:nvGrpSpPr>
        <p:grpSpPr>
          <a:xfrm>
            <a:off x="-57150" y="-1058027"/>
            <a:ext cx="6892972" cy="13766894"/>
            <a:chOff x="0" y="0"/>
            <a:chExt cx="9190630" cy="18355859"/>
          </a:xfrm>
        </p:grpSpPr>
        <p:pic>
          <p:nvPicPr>
            <p:cNvPr id="183" name="Google Shape;183;gfab30fbb4a_0_20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0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gfab30fbb4a_0_20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9165229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5" name="Google Shape;185;gfab30fbb4a_0_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fab30fbb4a_0_20"/>
          <p:cNvSpPr/>
          <p:nvPr/>
        </p:nvSpPr>
        <p:spPr>
          <a:xfrm>
            <a:off x="-1438417" y="8114769"/>
            <a:ext cx="3621278" cy="36212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gfab30fbb4a_0_20"/>
          <p:cNvGrpSpPr/>
          <p:nvPr/>
        </p:nvGrpSpPr>
        <p:grpSpPr>
          <a:xfrm>
            <a:off x="8302556" y="2312810"/>
            <a:ext cx="8549100" cy="2444896"/>
            <a:chOff x="0" y="38100"/>
            <a:chExt cx="11398800" cy="3259861"/>
          </a:xfrm>
        </p:grpSpPr>
        <p:sp>
          <p:nvSpPr>
            <p:cNvPr id="188" name="Google Shape;188;gfab30fbb4a_0_20"/>
            <p:cNvSpPr txBox="1"/>
            <p:nvPr/>
          </p:nvSpPr>
          <p:spPr>
            <a:xfrm>
              <a:off x="0" y="670861"/>
              <a:ext cx="11398800" cy="26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50"/>
                <a:buFont typeface="Arial"/>
                <a:buNone/>
              </a:pP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Tipe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bawaan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yang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merepresentasikan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Numbers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adalah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Double, Long, Int, Short, dan Byte.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Setiap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data number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memiliki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ukuran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(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satuan</a:t>
              </a: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bit) </a:t>
              </a:r>
              <a:r>
                <a:rPr lang="en-US" sz="1600" dirty="0" err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berbeda-beda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-3302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"/>
                <a:buChar char="●"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 (64 Bit)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-3302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"/>
                <a:buChar char="●"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 (32 Bit)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-3302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"/>
                <a:buChar char="●"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Short (16 Bit)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457200" marR="0" lvl="0" indent="-3302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Montserrat"/>
                <a:buChar char="●"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Byte (8 Bit)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9" name="Google Shape;189;gfab30fbb4a_0_20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Number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fab30fbb4a_0_20"/>
          <p:cNvSpPr txBox="1"/>
          <p:nvPr/>
        </p:nvSpPr>
        <p:spPr>
          <a:xfrm>
            <a:off x="916575" y="4532425"/>
            <a:ext cx="4661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Data Type</a:t>
            </a:r>
            <a:endParaRPr sz="80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fab30fbb4a_0_20"/>
          <p:cNvSpPr txBox="1"/>
          <p:nvPr/>
        </p:nvSpPr>
        <p:spPr>
          <a:xfrm>
            <a:off x="13042888" y="827495"/>
            <a:ext cx="421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fab30fbb4a_0_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fab30fbb4a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38" y="5112875"/>
            <a:ext cx="258127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ab30fbb4a_0_40"/>
          <p:cNvSpPr/>
          <p:nvPr/>
        </p:nvSpPr>
        <p:spPr>
          <a:xfrm>
            <a:off x="6769147" y="-360345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gfab30fbb4a_0_40"/>
          <p:cNvGrpSpPr/>
          <p:nvPr/>
        </p:nvGrpSpPr>
        <p:grpSpPr>
          <a:xfrm>
            <a:off x="-57150" y="-1058027"/>
            <a:ext cx="6892972" cy="13766894"/>
            <a:chOff x="0" y="0"/>
            <a:chExt cx="9190630" cy="18355859"/>
          </a:xfrm>
        </p:grpSpPr>
        <p:pic>
          <p:nvPicPr>
            <p:cNvPr id="200" name="Google Shape;200;gfab30fbb4a_0_40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0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gfab30fbb4a_0_40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9165229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2" name="Google Shape;202;gfab30fbb4a_0_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fab30fbb4a_0_40"/>
          <p:cNvSpPr/>
          <p:nvPr/>
        </p:nvSpPr>
        <p:spPr>
          <a:xfrm>
            <a:off x="-1438417" y="8114769"/>
            <a:ext cx="3621278" cy="36212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gfab30fbb4a_0_40"/>
          <p:cNvGrpSpPr/>
          <p:nvPr/>
        </p:nvGrpSpPr>
        <p:grpSpPr>
          <a:xfrm>
            <a:off x="8302556" y="2312810"/>
            <a:ext cx="8549100" cy="720946"/>
            <a:chOff x="0" y="38100"/>
            <a:chExt cx="11398800" cy="961261"/>
          </a:xfrm>
        </p:grpSpPr>
        <p:sp>
          <p:nvSpPr>
            <p:cNvPr id="205" name="Google Shape;205;gfab30fbb4a_0_40"/>
            <p:cNvSpPr txBox="1"/>
            <p:nvPr/>
          </p:nvSpPr>
          <p:spPr>
            <a:xfrm>
              <a:off x="0" y="670861"/>
              <a:ext cx="113988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Boolean adalah sebuah tipe data yang hanya memiliki dua nilai yaitu True dan False</a:t>
              </a:r>
              <a:endPara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6" name="Google Shape;206;gfab30fbb4a_0_40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Boolean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gfab30fbb4a_0_40"/>
          <p:cNvSpPr txBox="1"/>
          <p:nvPr/>
        </p:nvSpPr>
        <p:spPr>
          <a:xfrm>
            <a:off x="916575" y="4532425"/>
            <a:ext cx="4661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Data Type</a:t>
            </a:r>
            <a:endParaRPr sz="80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fab30fbb4a_0_40"/>
          <p:cNvSpPr txBox="1"/>
          <p:nvPr/>
        </p:nvSpPr>
        <p:spPr>
          <a:xfrm>
            <a:off x="13042888" y="827495"/>
            <a:ext cx="421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fab30fbb4a_0_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fab30fbb4a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53" y="3429003"/>
            <a:ext cx="5592198" cy="36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ab30fbb4a_0_58"/>
          <p:cNvSpPr/>
          <p:nvPr/>
        </p:nvSpPr>
        <p:spPr>
          <a:xfrm>
            <a:off x="6769147" y="-360345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gfab30fbb4a_0_58"/>
          <p:cNvGrpSpPr/>
          <p:nvPr/>
        </p:nvGrpSpPr>
        <p:grpSpPr>
          <a:xfrm>
            <a:off x="-57150" y="-1058027"/>
            <a:ext cx="6892972" cy="13766894"/>
            <a:chOff x="0" y="0"/>
            <a:chExt cx="9190630" cy="18355859"/>
          </a:xfrm>
        </p:grpSpPr>
        <p:pic>
          <p:nvPicPr>
            <p:cNvPr id="217" name="Google Shape;217;gfab30fbb4a_0_58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0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gfab30fbb4a_0_58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9165229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" name="Google Shape;219;gfab30fbb4a_0_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fab30fbb4a_0_58"/>
          <p:cNvSpPr/>
          <p:nvPr/>
        </p:nvSpPr>
        <p:spPr>
          <a:xfrm>
            <a:off x="-1438417" y="8114769"/>
            <a:ext cx="3621278" cy="36212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gfab30fbb4a_0_58"/>
          <p:cNvGrpSpPr/>
          <p:nvPr/>
        </p:nvGrpSpPr>
        <p:grpSpPr>
          <a:xfrm>
            <a:off x="8302556" y="2312810"/>
            <a:ext cx="8549100" cy="1065646"/>
            <a:chOff x="0" y="38100"/>
            <a:chExt cx="11398800" cy="1420861"/>
          </a:xfrm>
        </p:grpSpPr>
        <p:sp>
          <p:nvSpPr>
            <p:cNvPr id="222" name="Google Shape;222;gfab30fbb4a_0_58"/>
            <p:cNvSpPr txBox="1"/>
            <p:nvPr/>
          </p:nvSpPr>
          <p:spPr>
            <a:xfrm>
              <a:off x="0" y="670861"/>
              <a:ext cx="113988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Array direpresentasikan oleh kelas Array. Tipe data Array bisa kita implementasikan menggunakan library function arrayOf( )</a:t>
              </a:r>
              <a:endPara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3" name="Google Shape;223;gfab30fbb4a_0_58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Arrays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gfab30fbb4a_0_58"/>
          <p:cNvSpPr txBox="1"/>
          <p:nvPr/>
        </p:nvSpPr>
        <p:spPr>
          <a:xfrm>
            <a:off x="916575" y="4532425"/>
            <a:ext cx="4661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80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Data Type</a:t>
            </a:r>
            <a:endParaRPr sz="80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fab30fbb4a_0_58"/>
          <p:cNvSpPr txBox="1"/>
          <p:nvPr/>
        </p:nvSpPr>
        <p:spPr>
          <a:xfrm>
            <a:off x="13042888" y="827495"/>
            <a:ext cx="421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fab30fbb4a_0_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fab30fbb4a_0_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2561" y="3870475"/>
            <a:ext cx="5163700" cy="9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fab30fbb4a_0_58"/>
          <p:cNvSpPr txBox="1"/>
          <p:nvPr/>
        </p:nvSpPr>
        <p:spPr>
          <a:xfrm>
            <a:off x="8302556" y="5304656"/>
            <a:ext cx="8549100" cy="26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 kotlin juga kita dapat membuat tipe data primitf dengan memanfaatkan fungsi sebagai berikut 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intArrayOf() : IntArray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booleanArrayOf() : BooleanArray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chartArrayOf() : CharArray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longArrayOf() : LongArray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shortArrayOf() : ShortArray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U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byteArrayOf() : ByteArray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fab30fbb4a_0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527" y="7478556"/>
            <a:ext cx="3456144" cy="345614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fab30fbb4a_0_95"/>
          <p:cNvSpPr/>
          <p:nvPr/>
        </p:nvSpPr>
        <p:spPr>
          <a:xfrm>
            <a:off x="581025" y="-419100"/>
            <a:ext cx="38100" cy="1135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fab30fbb4a_0_95"/>
          <p:cNvSpPr/>
          <p:nvPr/>
        </p:nvSpPr>
        <p:spPr>
          <a:xfrm>
            <a:off x="-304800" y="-990600"/>
            <a:ext cx="1676400" cy="35433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fab30fbb4a_0_95"/>
          <p:cNvSpPr txBox="1"/>
          <p:nvPr/>
        </p:nvSpPr>
        <p:spPr>
          <a:xfrm rot="5400000">
            <a:off x="13876350" y="3954771"/>
            <a:ext cx="62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gfab30fbb4a_0_95"/>
          <p:cNvGrpSpPr/>
          <p:nvPr/>
        </p:nvGrpSpPr>
        <p:grpSpPr>
          <a:xfrm rot="5400000">
            <a:off x="446050" y="589636"/>
            <a:ext cx="1165300" cy="1240921"/>
            <a:chOff x="0" y="0"/>
            <a:chExt cx="1553733" cy="1654562"/>
          </a:xfrm>
        </p:grpSpPr>
        <p:pic>
          <p:nvPicPr>
            <p:cNvPr id="238" name="Google Shape;238;gfab30fbb4a_0_95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gfab30fbb4a_0_95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588565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gfab30fbb4a_0_95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118211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gfab30fbb4a_0_95"/>
          <p:cNvSpPr txBox="1"/>
          <p:nvPr/>
        </p:nvSpPr>
        <p:spPr>
          <a:xfrm>
            <a:off x="1649138" y="3154950"/>
            <a:ext cx="7465200" cy="3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8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Object Oriented Programming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fab30fbb4a_0_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527" y="7478556"/>
            <a:ext cx="3456144" cy="345614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fab30fbb4a_0_122"/>
          <p:cNvSpPr/>
          <p:nvPr/>
        </p:nvSpPr>
        <p:spPr>
          <a:xfrm>
            <a:off x="581025" y="-419100"/>
            <a:ext cx="38100" cy="1135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fab30fbb4a_0_122"/>
          <p:cNvSpPr/>
          <p:nvPr/>
        </p:nvSpPr>
        <p:spPr>
          <a:xfrm>
            <a:off x="-304800" y="-990600"/>
            <a:ext cx="1676400" cy="35433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fab30fbb4a_0_122"/>
          <p:cNvSpPr txBox="1"/>
          <p:nvPr/>
        </p:nvSpPr>
        <p:spPr>
          <a:xfrm rot="5400000">
            <a:off x="13876350" y="3954771"/>
            <a:ext cx="62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gfab30fbb4a_0_122"/>
          <p:cNvGrpSpPr/>
          <p:nvPr/>
        </p:nvGrpSpPr>
        <p:grpSpPr>
          <a:xfrm rot="5400000">
            <a:off x="446050" y="589636"/>
            <a:ext cx="1165300" cy="1240921"/>
            <a:chOff x="0" y="0"/>
            <a:chExt cx="1553733" cy="1654562"/>
          </a:xfrm>
        </p:grpSpPr>
        <p:pic>
          <p:nvPicPr>
            <p:cNvPr id="251" name="Google Shape;251;gfab30fbb4a_0_122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gfab30fbb4a_0_122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588565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gfab30fbb4a_0_122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118211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gfab30fbb4a_0_122"/>
          <p:cNvSpPr txBox="1"/>
          <p:nvPr/>
        </p:nvSpPr>
        <p:spPr>
          <a:xfrm>
            <a:off x="2656550" y="3322950"/>
            <a:ext cx="805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800" b="1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Object Oriented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fab30fbb4a_0_122"/>
          <p:cNvSpPr txBox="1"/>
          <p:nvPr/>
        </p:nvSpPr>
        <p:spPr>
          <a:xfrm>
            <a:off x="2656556" y="4927531"/>
            <a:ext cx="12975000" cy="2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Object-oriented programming (OOP)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paradigma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pemrograman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didasarkan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pada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konsep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"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objek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".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Objek-objek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saling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berkaitan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disusun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kedalam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satu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kelompok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ini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disebut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dengan class.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Nantinya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objek-objek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tersebut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akan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saling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berinteraksi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menyelesaikan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program yang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rumit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fab30fbb4a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527" y="7478556"/>
            <a:ext cx="3456144" cy="345614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fab30fbb4a_0_107"/>
          <p:cNvSpPr/>
          <p:nvPr/>
        </p:nvSpPr>
        <p:spPr>
          <a:xfrm>
            <a:off x="581025" y="-419100"/>
            <a:ext cx="38100" cy="1135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fab30fbb4a_0_107"/>
          <p:cNvSpPr/>
          <p:nvPr/>
        </p:nvSpPr>
        <p:spPr>
          <a:xfrm>
            <a:off x="-304800" y="-990600"/>
            <a:ext cx="1676400" cy="35433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fab30fbb4a_0_107"/>
          <p:cNvSpPr txBox="1"/>
          <p:nvPr/>
        </p:nvSpPr>
        <p:spPr>
          <a:xfrm rot="5400000">
            <a:off x="13876350" y="3954771"/>
            <a:ext cx="62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gfab30fbb4a_0_107"/>
          <p:cNvGrpSpPr/>
          <p:nvPr/>
        </p:nvGrpSpPr>
        <p:grpSpPr>
          <a:xfrm rot="5400000">
            <a:off x="446050" y="589636"/>
            <a:ext cx="1165300" cy="1240921"/>
            <a:chOff x="0" y="0"/>
            <a:chExt cx="1553733" cy="1654562"/>
          </a:xfrm>
        </p:grpSpPr>
        <p:pic>
          <p:nvPicPr>
            <p:cNvPr id="265" name="Google Shape;265;gfab30fbb4a_0_107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gfab30fbb4a_0_107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588565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gfab30fbb4a_0_107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118211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gfab30fbb4a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988" y="2208725"/>
            <a:ext cx="5746000" cy="58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fab30fbb4a_0_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527" y="7478556"/>
            <a:ext cx="3456144" cy="345614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fab30fbb4a_0_153"/>
          <p:cNvSpPr/>
          <p:nvPr/>
        </p:nvSpPr>
        <p:spPr>
          <a:xfrm>
            <a:off x="581025" y="-419100"/>
            <a:ext cx="38100" cy="1135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fab30fbb4a_0_153"/>
          <p:cNvSpPr/>
          <p:nvPr/>
        </p:nvSpPr>
        <p:spPr>
          <a:xfrm>
            <a:off x="-304800" y="-990600"/>
            <a:ext cx="1676400" cy="35433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fab30fbb4a_0_153"/>
          <p:cNvSpPr txBox="1"/>
          <p:nvPr/>
        </p:nvSpPr>
        <p:spPr>
          <a:xfrm rot="5400000">
            <a:off x="13876350" y="3954771"/>
            <a:ext cx="62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gfab30fbb4a_0_153"/>
          <p:cNvGrpSpPr/>
          <p:nvPr/>
        </p:nvGrpSpPr>
        <p:grpSpPr>
          <a:xfrm rot="5400000">
            <a:off x="446050" y="589636"/>
            <a:ext cx="1165300" cy="1240921"/>
            <a:chOff x="0" y="0"/>
            <a:chExt cx="1553733" cy="1654562"/>
          </a:xfrm>
        </p:grpSpPr>
        <p:pic>
          <p:nvPicPr>
            <p:cNvPr id="278" name="Google Shape;278;gfab30fbb4a_0_153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gfab30fbb4a_0_153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588565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gfab30fbb4a_0_153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118211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gfab30fbb4a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841" y="2727013"/>
            <a:ext cx="8630325" cy="48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fab30fbb4a_0_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4527" y="7478556"/>
            <a:ext cx="3456144" cy="345614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fab30fbb4a_0_140"/>
          <p:cNvSpPr/>
          <p:nvPr/>
        </p:nvSpPr>
        <p:spPr>
          <a:xfrm>
            <a:off x="581025" y="-419100"/>
            <a:ext cx="38100" cy="11353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fab30fbb4a_0_140"/>
          <p:cNvSpPr/>
          <p:nvPr/>
        </p:nvSpPr>
        <p:spPr>
          <a:xfrm>
            <a:off x="-304800" y="-990600"/>
            <a:ext cx="1676400" cy="3543300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fab30fbb4a_0_140"/>
          <p:cNvSpPr txBox="1"/>
          <p:nvPr/>
        </p:nvSpPr>
        <p:spPr>
          <a:xfrm rot="5400000">
            <a:off x="13876350" y="3954771"/>
            <a:ext cx="624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MOTION LAB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gfab30fbb4a_0_140"/>
          <p:cNvGrpSpPr/>
          <p:nvPr/>
        </p:nvGrpSpPr>
        <p:grpSpPr>
          <a:xfrm rot="5400000">
            <a:off x="446050" y="589636"/>
            <a:ext cx="1165300" cy="1240921"/>
            <a:chOff x="0" y="0"/>
            <a:chExt cx="1553733" cy="1654562"/>
          </a:xfrm>
        </p:grpSpPr>
        <p:pic>
          <p:nvPicPr>
            <p:cNvPr id="291" name="Google Shape;291;gfab30fbb4a_0_140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fab30fbb4a_0_140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588565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gfab30fbb4a_0_140"/>
            <p:cNvPicPr preferRelativeResize="0"/>
            <p:nvPr/>
          </p:nvPicPr>
          <p:blipFill rotWithShape="1">
            <a:blip r:embed="rId4">
              <a:alphaModFix/>
            </a:blip>
            <a:srcRect l="15611" t="39459" r="16453" b="39882"/>
            <a:stretch/>
          </p:blipFill>
          <p:spPr>
            <a:xfrm>
              <a:off x="0" y="1182110"/>
              <a:ext cx="1553733" cy="47245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Google Shape;294;gfab30fbb4a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936" y="1799399"/>
            <a:ext cx="11890123" cy="66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5;gfab752f0ea_0_15">
            <a:extLst>
              <a:ext uri="{FF2B5EF4-FFF2-40B4-BE49-F238E27FC236}">
                <a16:creationId xmlns:a16="http://schemas.microsoft.com/office/drawing/2014/main" id="{282606B4-32CC-4153-87D3-DF0B08063987}"/>
              </a:ext>
            </a:extLst>
          </p:cNvPr>
          <p:cNvSpPr txBox="1"/>
          <p:nvPr/>
        </p:nvSpPr>
        <p:spPr>
          <a:xfrm>
            <a:off x="1028700" y="2477539"/>
            <a:ext cx="7730100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5000" b="1" dirty="0" err="1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Kenalan</a:t>
            </a:r>
            <a:r>
              <a:rPr lang="en-US" sz="50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 </a:t>
            </a:r>
            <a:r>
              <a:rPr lang="en-US" sz="5000" b="1" dirty="0" err="1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dulu</a:t>
            </a:r>
            <a:endParaRPr sz="5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7;gfab752f0ea_0_15">
            <a:extLst>
              <a:ext uri="{FF2B5EF4-FFF2-40B4-BE49-F238E27FC236}">
                <a16:creationId xmlns:a16="http://schemas.microsoft.com/office/drawing/2014/main" id="{A9F60D0B-1097-4F31-B10D-F075B6A72159}"/>
              </a:ext>
            </a:extLst>
          </p:cNvPr>
          <p:cNvSpPr txBox="1"/>
          <p:nvPr/>
        </p:nvSpPr>
        <p:spPr>
          <a:xfrm>
            <a:off x="1028700" y="3759161"/>
            <a:ext cx="8115300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Nama 			: Hilman Taris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Muttaqin</a:t>
            </a:r>
            <a:endParaRPr lang="en-US"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Jurusan</a:t>
            </a: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 		: S1 </a:t>
            </a:r>
            <a:r>
              <a:rPr lang="en-US" sz="2800" b="1" dirty="0" err="1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Informatika</a:t>
            </a:r>
            <a:endParaRPr lang="en-US"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Angkatan 		: 2020</a:t>
            </a:r>
          </a:p>
          <a:p>
            <a:pPr marL="457200" marR="0" lvl="0" indent="-40640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3E3F3D"/>
              </a:buClr>
              <a:buSzPts val="2800"/>
              <a:buFont typeface="Montserrat"/>
              <a:buChar char="●"/>
            </a:pPr>
            <a:r>
              <a:rPr lang="en-US" sz="2800" b="1" dirty="0">
                <a:solidFill>
                  <a:srgbClr val="3E3F3D"/>
                </a:solidFill>
                <a:latin typeface="Montserrat"/>
                <a:ea typeface="Montserrat"/>
                <a:cs typeface="Montserrat"/>
                <a:sym typeface="Montserrat"/>
              </a:rPr>
              <a:t>Motion			: 5.0 (Espresso)</a:t>
            </a:r>
            <a:endParaRPr sz="2800" b="1" dirty="0">
              <a:solidFill>
                <a:srgbClr val="3E3F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EFF1F-7006-4E35-BF01-969F9C99A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885" y="2276327"/>
            <a:ext cx="515011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fab752f0ea_0_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0684492" y="2338480"/>
            <a:ext cx="5934570" cy="593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fab752f0ea_0_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4749942" y="2338480"/>
            <a:ext cx="5934570" cy="593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fab752f0ea_0_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146458" y="2338480"/>
            <a:ext cx="5934570" cy="593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fab752f0ea_0_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16619042" y="2338480"/>
            <a:ext cx="5934570" cy="593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fab752f0ea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fab752f0ea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1325" y="4137373"/>
            <a:ext cx="2336775" cy="23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fab752f0ea_0_0"/>
          <p:cNvSpPr txBox="1"/>
          <p:nvPr/>
        </p:nvSpPr>
        <p:spPr>
          <a:xfrm>
            <a:off x="2924163" y="5090213"/>
            <a:ext cx="139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Encapsualtion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fab752f0ea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64262" y="4137373"/>
            <a:ext cx="2336775" cy="23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fab752f0ea_0_0"/>
          <p:cNvSpPr txBox="1"/>
          <p:nvPr/>
        </p:nvSpPr>
        <p:spPr>
          <a:xfrm>
            <a:off x="6545400" y="5090250"/>
            <a:ext cx="117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fab752f0ea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7187" y="4137385"/>
            <a:ext cx="2336775" cy="23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fab752f0ea_0_0"/>
          <p:cNvSpPr txBox="1"/>
          <p:nvPr/>
        </p:nvSpPr>
        <p:spPr>
          <a:xfrm>
            <a:off x="10103355" y="5090250"/>
            <a:ext cx="1179858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fab752f0ea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990100" y="4137398"/>
            <a:ext cx="2336775" cy="23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fab752f0ea_0_0"/>
          <p:cNvSpPr txBox="1"/>
          <p:nvPr/>
        </p:nvSpPr>
        <p:spPr>
          <a:xfrm>
            <a:off x="13462938" y="5090238"/>
            <a:ext cx="139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Polymorphism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fab752f0ea_0_0"/>
          <p:cNvSpPr txBox="1"/>
          <p:nvPr/>
        </p:nvSpPr>
        <p:spPr>
          <a:xfrm>
            <a:off x="6390600" y="827500"/>
            <a:ext cx="550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Spartan"/>
                <a:ea typeface="Spartan"/>
                <a:cs typeface="Spartan"/>
                <a:sym typeface="Spartan"/>
              </a:rPr>
              <a:t>Object Oriented Principle</a:t>
            </a:r>
            <a:endParaRPr sz="3000" b="1"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ab30fbb4a_0_78"/>
          <p:cNvSpPr/>
          <p:nvPr/>
        </p:nvSpPr>
        <p:spPr>
          <a:xfrm>
            <a:off x="6769147" y="-360345"/>
            <a:ext cx="11901600" cy="10990500"/>
          </a:xfrm>
          <a:prstGeom prst="rect">
            <a:avLst/>
          </a:prstGeom>
          <a:solidFill>
            <a:srgbClr val="DC3C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gfab30fbb4a_0_78"/>
          <p:cNvGrpSpPr/>
          <p:nvPr/>
        </p:nvGrpSpPr>
        <p:grpSpPr>
          <a:xfrm>
            <a:off x="-57150" y="-1058027"/>
            <a:ext cx="6892972" cy="13766894"/>
            <a:chOff x="0" y="0"/>
            <a:chExt cx="9190630" cy="18355859"/>
          </a:xfrm>
        </p:grpSpPr>
        <p:pic>
          <p:nvPicPr>
            <p:cNvPr id="319" name="Google Shape;319;gfab30fbb4a_0_78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0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gfab30fbb4a_0_78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0" y="9165229"/>
              <a:ext cx="9190630" cy="91906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1" name="Google Shape;321;gfab30fbb4a_0_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0770" y="1545077"/>
            <a:ext cx="2325406" cy="232540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fab30fbb4a_0_78"/>
          <p:cNvSpPr/>
          <p:nvPr/>
        </p:nvSpPr>
        <p:spPr>
          <a:xfrm>
            <a:off x="-1438417" y="8114769"/>
            <a:ext cx="3621278" cy="36212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F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gfab30fbb4a_0_78"/>
          <p:cNvGrpSpPr/>
          <p:nvPr/>
        </p:nvGrpSpPr>
        <p:grpSpPr>
          <a:xfrm>
            <a:off x="8302556" y="2312810"/>
            <a:ext cx="8549100" cy="720946"/>
            <a:chOff x="0" y="38100"/>
            <a:chExt cx="11398800" cy="961261"/>
          </a:xfrm>
        </p:grpSpPr>
        <p:sp>
          <p:nvSpPr>
            <p:cNvPr id="324" name="Google Shape;324;gfab30fbb4a_0_78"/>
            <p:cNvSpPr txBox="1"/>
            <p:nvPr/>
          </p:nvSpPr>
          <p:spPr>
            <a:xfrm>
              <a:off x="0" y="670861"/>
              <a:ext cx="113988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containing information in an object, exposing only selected information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5" name="Google Shape;325;gfab30fbb4a_0_78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Encapsulation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gfab30fbb4a_0_78"/>
          <p:cNvSpPr txBox="1"/>
          <p:nvPr/>
        </p:nvSpPr>
        <p:spPr>
          <a:xfrm>
            <a:off x="916575" y="4532425"/>
            <a:ext cx="466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99"/>
              <a:buFont typeface="Arial"/>
              <a:buNone/>
            </a:pPr>
            <a:r>
              <a:rPr lang="en-US" sz="4700" b="1">
                <a:solidFill>
                  <a:srgbClr val="FF4343"/>
                </a:solidFill>
                <a:latin typeface="Spartan"/>
                <a:ea typeface="Spartan"/>
                <a:cs typeface="Spartan"/>
                <a:sym typeface="Spartan"/>
              </a:rPr>
              <a:t>OOP Principle</a:t>
            </a:r>
            <a:endParaRPr sz="4700" b="0" i="0" u="none" strike="noStrike" cap="none">
              <a:solidFill>
                <a:srgbClr val="FF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fab30fbb4a_0_78"/>
          <p:cNvSpPr txBox="1"/>
          <p:nvPr/>
        </p:nvSpPr>
        <p:spPr>
          <a:xfrm>
            <a:off x="13042888" y="827495"/>
            <a:ext cx="421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5F5EF"/>
                </a:solidFill>
                <a:latin typeface="Arial"/>
                <a:ea typeface="Arial"/>
                <a:cs typeface="Arial"/>
                <a:sym typeface="Arial"/>
              </a:rPr>
              <a:t>TELKOM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gfab30fbb4a_0_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gfab30fbb4a_0_78"/>
          <p:cNvGrpSpPr/>
          <p:nvPr/>
        </p:nvGrpSpPr>
        <p:grpSpPr>
          <a:xfrm>
            <a:off x="8302556" y="3549635"/>
            <a:ext cx="8549100" cy="720946"/>
            <a:chOff x="0" y="38100"/>
            <a:chExt cx="11398800" cy="961261"/>
          </a:xfrm>
        </p:grpSpPr>
        <p:sp>
          <p:nvSpPr>
            <p:cNvPr id="330" name="Google Shape;330;gfab30fbb4a_0_78"/>
            <p:cNvSpPr txBox="1"/>
            <p:nvPr/>
          </p:nvSpPr>
          <p:spPr>
            <a:xfrm>
              <a:off x="0" y="670861"/>
              <a:ext cx="113988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Only exposing high level public methods for accessing an object</a:t>
              </a:r>
              <a:endPara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gfab30fbb4a_0_78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>
                  <a:solidFill>
                    <a:srgbClr val="F5F5EF"/>
                  </a:solidFill>
                </a:rPr>
                <a:t>Abstraction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gfab30fbb4a_0_78"/>
          <p:cNvGrpSpPr/>
          <p:nvPr/>
        </p:nvGrpSpPr>
        <p:grpSpPr>
          <a:xfrm>
            <a:off x="8302556" y="4786460"/>
            <a:ext cx="8549100" cy="720946"/>
            <a:chOff x="0" y="38100"/>
            <a:chExt cx="11398800" cy="961261"/>
          </a:xfrm>
        </p:grpSpPr>
        <p:sp>
          <p:nvSpPr>
            <p:cNvPr id="333" name="Google Shape;333;gfab30fbb4a_0_78"/>
            <p:cNvSpPr txBox="1"/>
            <p:nvPr/>
          </p:nvSpPr>
          <p:spPr>
            <a:xfrm>
              <a:off x="0" y="670861"/>
              <a:ext cx="113988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child classes inherit data and behaviors from parent class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4" name="Google Shape;334;gfab30fbb4a_0_78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dirty="0">
                  <a:solidFill>
                    <a:srgbClr val="F5F5EF"/>
                  </a:solidFill>
                </a:rPr>
                <a:t>Inheritance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gfab30fbb4a_0_78"/>
          <p:cNvGrpSpPr/>
          <p:nvPr/>
        </p:nvGrpSpPr>
        <p:grpSpPr>
          <a:xfrm>
            <a:off x="8302556" y="6023285"/>
            <a:ext cx="8549100" cy="720946"/>
            <a:chOff x="0" y="38100"/>
            <a:chExt cx="11398800" cy="961261"/>
          </a:xfrm>
        </p:grpSpPr>
        <p:sp>
          <p:nvSpPr>
            <p:cNvPr id="336" name="Google Shape;336;gfab30fbb4a_0_78"/>
            <p:cNvSpPr txBox="1"/>
            <p:nvPr/>
          </p:nvSpPr>
          <p:spPr>
            <a:xfrm>
              <a:off x="0" y="670861"/>
              <a:ext cx="113988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Many methods can do the same task</a:t>
              </a:r>
              <a:endParaRPr sz="1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7" name="Google Shape;337;gfab30fbb4a_0_78"/>
            <p:cNvSpPr txBox="1"/>
            <p:nvPr/>
          </p:nvSpPr>
          <p:spPr>
            <a:xfrm>
              <a:off x="0" y="38100"/>
              <a:ext cx="11398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-US" sz="2600" dirty="0">
                  <a:solidFill>
                    <a:srgbClr val="F5F5EF"/>
                  </a:solidFill>
                </a:rPr>
                <a:t>Polymorphism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fcfe52bda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386" y="1863536"/>
            <a:ext cx="10933226" cy="65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istory and Version of Android">
            <a:extLst>
              <a:ext uri="{FF2B5EF4-FFF2-40B4-BE49-F238E27FC236}">
                <a16:creationId xmlns:a16="http://schemas.microsoft.com/office/drawing/2014/main" id="{F1D38F38-068B-4285-B26C-7CEAF6E8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200" y="2909353"/>
            <a:ext cx="16357599" cy="597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5;gfab752f0ea_0_15">
            <a:extLst>
              <a:ext uri="{FF2B5EF4-FFF2-40B4-BE49-F238E27FC236}">
                <a16:creationId xmlns:a16="http://schemas.microsoft.com/office/drawing/2014/main" id="{05447A4B-3FF3-4A53-AD49-7F5D56780319}"/>
              </a:ext>
            </a:extLst>
          </p:cNvPr>
          <p:cNvSpPr txBox="1"/>
          <p:nvPr/>
        </p:nvSpPr>
        <p:spPr>
          <a:xfrm>
            <a:off x="4819338" y="1101303"/>
            <a:ext cx="8649322" cy="113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History of Android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985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4531178" y="4127837"/>
            <a:ext cx="922564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0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Why android version use name of desert?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7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b752f0ea_0_15"/>
          <p:cNvSpPr txBox="1"/>
          <p:nvPr/>
        </p:nvSpPr>
        <p:spPr>
          <a:xfrm>
            <a:off x="3053442" y="2477385"/>
            <a:ext cx="12181115" cy="5332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5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"Android powers over one billion smartphones and tablets. Since these devices make our lives so sweet, each Android version is named after a dessert“</a:t>
            </a: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endParaRPr lang="en-US" sz="4500" b="1" i="0" u="none" strike="noStrike" cap="none" dirty="0">
              <a:solidFill>
                <a:srgbClr val="202020"/>
              </a:solidFill>
              <a:latin typeface="Spartan"/>
              <a:sym typeface="Spartan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000" dirty="0">
                <a:solidFill>
                  <a:srgbClr val="202020"/>
                </a:solidFill>
                <a:latin typeface="Spartan"/>
                <a:ea typeface="Arial"/>
                <a:cs typeface="Arial"/>
                <a:sym typeface="Spartan"/>
              </a:rPr>
              <a:t>Google spokesperson</a:t>
            </a:r>
            <a:endParaRPr lang="en-US" sz="45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479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53D88E-3712-4CEF-9999-03E592EB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199" y="2758457"/>
            <a:ext cx="11747601" cy="4770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66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fab752f0ea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827500"/>
            <a:ext cx="681126" cy="7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5;gfab752f0ea_0_15">
            <a:extLst>
              <a:ext uri="{FF2B5EF4-FFF2-40B4-BE49-F238E27FC236}">
                <a16:creationId xmlns:a16="http://schemas.microsoft.com/office/drawing/2014/main" id="{62D67E3B-AE4C-4D8B-A84A-89081CE7B51C}"/>
              </a:ext>
            </a:extLst>
          </p:cNvPr>
          <p:cNvSpPr txBox="1"/>
          <p:nvPr/>
        </p:nvSpPr>
        <p:spPr>
          <a:xfrm>
            <a:off x="3700831" y="1567276"/>
            <a:ext cx="1088633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4000" b="1" dirty="0">
                <a:solidFill>
                  <a:srgbClr val="202020"/>
                </a:solidFill>
                <a:latin typeface="Spartan"/>
                <a:ea typeface="Spartan"/>
                <a:cs typeface="Spartan"/>
                <a:sym typeface="Spartan"/>
              </a:rPr>
              <a:t>Android have 2 language in the framework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96;gfab752f0ea_0_15">
            <a:extLst>
              <a:ext uri="{FF2B5EF4-FFF2-40B4-BE49-F238E27FC236}">
                <a16:creationId xmlns:a16="http://schemas.microsoft.com/office/drawing/2014/main" id="{8DC4DB8A-8664-4A1A-8C32-3E513DE480DF}"/>
              </a:ext>
            </a:extLst>
          </p:cNvPr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9956599" y="3918856"/>
            <a:ext cx="5424690" cy="32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6;gfab752f0ea_0_15">
            <a:extLst>
              <a:ext uri="{FF2B5EF4-FFF2-40B4-BE49-F238E27FC236}">
                <a16:creationId xmlns:a16="http://schemas.microsoft.com/office/drawing/2014/main" id="{1B4791C0-967C-48DA-9EF4-DC176AA8AF54}"/>
              </a:ext>
            </a:extLst>
          </p:cNvPr>
          <p:cNvPicPr preferRelativeResize="0"/>
          <p:nvPr/>
        </p:nvPicPr>
        <p:blipFill rotWithShape="1">
          <a:blip r:embed="rId4">
            <a:alphaModFix amt="10000"/>
          </a:blip>
          <a:srcRect/>
          <a:stretch/>
        </p:blipFill>
        <p:spPr>
          <a:xfrm>
            <a:off x="2906711" y="3755642"/>
            <a:ext cx="3956794" cy="3956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ejarah dan Pentingnya Bahasa Pemrograman Java - PROXSISGROUP">
            <a:extLst>
              <a:ext uri="{FF2B5EF4-FFF2-40B4-BE49-F238E27FC236}">
                <a16:creationId xmlns:a16="http://schemas.microsoft.com/office/drawing/2014/main" id="{423BB539-1D31-4EC1-B2E9-3B9C10E4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624" y="4486219"/>
            <a:ext cx="3578649" cy="208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00EEB-3957-4224-B9AB-1B1207B5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831" y="4486219"/>
            <a:ext cx="2117445" cy="25386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DD636-050F-4C15-A4A7-6A2D9F208A43}"/>
              </a:ext>
            </a:extLst>
          </p:cNvPr>
          <p:cNvSpPr txBox="1"/>
          <p:nvPr/>
        </p:nvSpPr>
        <p:spPr>
          <a:xfrm>
            <a:off x="2726871" y="8150625"/>
            <a:ext cx="4341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partan" panose="020B0604020202020204" charset="0"/>
              </a:rPr>
              <a:t>Markup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424DB-2F6D-443F-A3F6-2696D7D63601}"/>
              </a:ext>
            </a:extLst>
          </p:cNvPr>
          <p:cNvSpPr txBox="1"/>
          <p:nvPr/>
        </p:nvSpPr>
        <p:spPr>
          <a:xfrm>
            <a:off x="9862436" y="8150625"/>
            <a:ext cx="570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partan" panose="020B0604020202020204" charset="0"/>
              </a:rPr>
              <a:t>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64512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696</Words>
  <Application>Microsoft Office PowerPoint</Application>
  <PresentationFormat>Custom</PresentationFormat>
  <Paragraphs>106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</vt:lpstr>
      <vt:lpstr>Spartan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Hilman</cp:lastModifiedBy>
  <cp:revision>1</cp:revision>
  <dcterms:created xsi:type="dcterms:W3CDTF">2006-08-16T00:00:00Z</dcterms:created>
  <dcterms:modified xsi:type="dcterms:W3CDTF">2021-12-02T13:17:23Z</dcterms:modified>
</cp:coreProperties>
</file>